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sldIdLst>
    <p:sldId id="265" r:id="rId2"/>
    <p:sldId id="261" r:id="rId3"/>
    <p:sldId id="257" r:id="rId4"/>
    <p:sldId id="258" r:id="rId5"/>
    <p:sldId id="259" r:id="rId6"/>
    <p:sldId id="269" r:id="rId7"/>
    <p:sldId id="264" r:id="rId8"/>
    <p:sldId id="266" r:id="rId9"/>
    <p:sldId id="267" r:id="rId10"/>
    <p:sldId id="268" r:id="rId11"/>
    <p:sldId id="271" r:id="rId12"/>
    <p:sldId id="281" r:id="rId13"/>
    <p:sldId id="270" r:id="rId14"/>
    <p:sldId id="274" r:id="rId15"/>
    <p:sldId id="273" r:id="rId16"/>
    <p:sldId id="282" r:id="rId17"/>
    <p:sldId id="275" r:id="rId18"/>
    <p:sldId id="276" r:id="rId19"/>
    <p:sldId id="279" r:id="rId20"/>
    <p:sldId id="277" r:id="rId21"/>
    <p:sldId id="262" r:id="rId22"/>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CC"/>
    <a:srgbClr val="FFFF00"/>
    <a:srgbClr val="4D4D4D"/>
    <a:srgbClr val="666699"/>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94607" autoAdjust="0"/>
  </p:normalViewPr>
  <p:slideViewPr>
    <p:cSldViewPr>
      <p:cViewPr varScale="1">
        <p:scale>
          <a:sx n="84" d="100"/>
          <a:sy n="84" d="100"/>
        </p:scale>
        <p:origin x="-122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321538"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endParaRPr lang="zh-CN" altLang="en-US"/>
          </a:p>
        </p:txBody>
      </p:sp>
      <p:sp>
        <p:nvSpPr>
          <p:cNvPr id="321539" name="Rectangle 3"/>
          <p:cNvSpPr>
            <a:spLocks noGrp="1" noChangeArrowheads="1"/>
          </p:cNvSpPr>
          <p:nvPr>
            <p:ph type="ctrTitle"/>
          </p:nvPr>
        </p:nvSpPr>
        <p:spPr>
          <a:xfrm>
            <a:off x="315913" y="466725"/>
            <a:ext cx="6781800" cy="2133600"/>
          </a:xfrm>
        </p:spPr>
        <p:txBody>
          <a:bodyPr/>
          <a:lstStyle>
            <a:lvl1pPr algn="r">
              <a:defRPr sz="4800"/>
            </a:lvl1pPr>
          </a:lstStyle>
          <a:p>
            <a:r>
              <a:rPr lang="zh-CN" altLang="en-US" smtClean="0"/>
              <a:t>单击此处编辑母版标题样式</a:t>
            </a:r>
            <a:endParaRPr lang="zh-CN" altLang="en-US"/>
          </a:p>
        </p:txBody>
      </p:sp>
      <p:sp>
        <p:nvSpPr>
          <p:cNvPr id="321540"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zh-CN" altLang="en-US" smtClean="0"/>
              <a:t>单击此处编辑母版副标题样式</a:t>
            </a:r>
            <a:endParaRPr lang="zh-CN" altLang="en-US"/>
          </a:p>
        </p:txBody>
      </p:sp>
      <p:sp>
        <p:nvSpPr>
          <p:cNvPr id="321541" name="Rectangle 5"/>
          <p:cNvSpPr>
            <a:spLocks noGrp="1" noChangeArrowheads="1"/>
          </p:cNvSpPr>
          <p:nvPr>
            <p:ph type="dt" sz="half" idx="2"/>
          </p:nvPr>
        </p:nvSpPr>
        <p:spPr/>
        <p:txBody>
          <a:bodyPr/>
          <a:lstStyle>
            <a:lvl1pPr>
              <a:defRPr/>
            </a:lvl1pPr>
          </a:lstStyle>
          <a:p>
            <a:pPr>
              <a:defRPr/>
            </a:pPr>
            <a:endParaRPr lang="en-US" altLang="zh-CN"/>
          </a:p>
        </p:txBody>
      </p:sp>
      <p:sp>
        <p:nvSpPr>
          <p:cNvPr id="321542" name="Rectangle 6"/>
          <p:cNvSpPr>
            <a:spLocks noGrp="1" noChangeArrowheads="1"/>
          </p:cNvSpPr>
          <p:nvPr>
            <p:ph type="ftr" sz="quarter" idx="3"/>
          </p:nvPr>
        </p:nvSpPr>
        <p:spPr/>
        <p:txBody>
          <a:bodyPr/>
          <a:lstStyle>
            <a:lvl1pPr>
              <a:defRPr/>
            </a:lvl1pPr>
          </a:lstStyle>
          <a:p>
            <a:pPr>
              <a:defRPr/>
            </a:pPr>
            <a:endParaRPr lang="en-US" altLang="zh-CN"/>
          </a:p>
        </p:txBody>
      </p:sp>
      <p:sp>
        <p:nvSpPr>
          <p:cNvPr id="321543" name="Rectangle 7"/>
          <p:cNvSpPr>
            <a:spLocks noGrp="1" noChangeArrowheads="1"/>
          </p:cNvSpPr>
          <p:nvPr>
            <p:ph type="sldNum" sz="quarter" idx="4"/>
          </p:nvPr>
        </p:nvSpPr>
        <p:spPr/>
        <p:txBody>
          <a:bodyPr/>
          <a:lstStyle>
            <a:lvl1pPr>
              <a:defRPr/>
            </a:lvl1pPr>
          </a:lstStyle>
          <a:p>
            <a:pPr>
              <a:defRPr/>
            </a:pPr>
            <a:fld id="{1CCF62E0-9636-4FB3-95F9-41F556F38262}" type="slidenum">
              <a:rPr lang="en-US" altLang="zh-CN" smtClean="0"/>
              <a:pPr>
                <a:defRPr/>
              </a:pPr>
              <a:t>‹#›</a:t>
            </a:fld>
            <a:endParaRPr lang="en-US" altLang="zh-CN"/>
          </a:p>
        </p:txBody>
      </p:sp>
      <p:grpSp>
        <p:nvGrpSpPr>
          <p:cNvPr id="2" name="Group 8"/>
          <p:cNvGrpSpPr>
            <a:grpSpLocks/>
          </p:cNvGrpSpPr>
          <p:nvPr/>
        </p:nvGrpSpPr>
        <p:grpSpPr bwMode="auto">
          <a:xfrm>
            <a:off x="7493000" y="2992438"/>
            <a:ext cx="1338263" cy="2189162"/>
            <a:chOff x="4704" y="1885"/>
            <a:chExt cx="843" cy="1379"/>
          </a:xfrm>
        </p:grpSpPr>
        <p:sp>
          <p:nvSpPr>
            <p:cNvPr id="321545"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endParaRPr lang="zh-CN" altLang="en-US"/>
            </a:p>
          </p:txBody>
        </p:sp>
        <p:sp>
          <p:nvSpPr>
            <p:cNvPr id="321546"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endParaRPr lang="zh-CN" altLang="en-US"/>
            </a:p>
          </p:txBody>
        </p:sp>
        <p:sp>
          <p:nvSpPr>
            <p:cNvPr id="321547"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endParaRPr lang="zh-CN" altLang="en-US"/>
            </a:p>
          </p:txBody>
        </p:sp>
        <p:sp>
          <p:nvSpPr>
            <p:cNvPr id="321548"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endParaRPr lang="zh-CN" altLang="en-US"/>
            </a:p>
          </p:txBody>
        </p:sp>
        <p:sp>
          <p:nvSpPr>
            <p:cNvPr id="321549"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endParaRPr lang="zh-CN" altLang="en-US"/>
            </a:p>
          </p:txBody>
        </p:sp>
        <p:sp>
          <p:nvSpPr>
            <p:cNvPr id="321550"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endParaRPr lang="zh-CN" altLang="en-US"/>
            </a:p>
          </p:txBody>
        </p:sp>
        <p:sp>
          <p:nvSpPr>
            <p:cNvPr id="321551"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endParaRPr lang="zh-CN" altLang="en-US"/>
            </a:p>
          </p:txBody>
        </p:sp>
        <p:sp>
          <p:nvSpPr>
            <p:cNvPr id="321552"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endParaRPr lang="zh-CN" altLang="en-US"/>
            </a:p>
          </p:txBody>
        </p:sp>
        <p:sp>
          <p:nvSpPr>
            <p:cNvPr id="321553"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endParaRPr lang="zh-CN" altLang="en-US"/>
            </a:p>
          </p:txBody>
        </p:sp>
        <p:sp>
          <p:nvSpPr>
            <p:cNvPr id="321554"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endParaRPr lang="zh-CN" altLang="en-US"/>
            </a:p>
          </p:txBody>
        </p:sp>
        <p:sp>
          <p:nvSpPr>
            <p:cNvPr id="321555"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endParaRPr lang="zh-CN" altLang="en-US"/>
            </a:p>
          </p:txBody>
        </p:sp>
        <p:sp>
          <p:nvSpPr>
            <p:cNvPr id="321556"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endParaRPr lang="zh-CN" altLang="en-US"/>
            </a:p>
          </p:txBody>
        </p:sp>
        <p:sp>
          <p:nvSpPr>
            <p:cNvPr id="321557"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endParaRPr lang="zh-CN" altLang="en-US"/>
            </a:p>
          </p:txBody>
        </p:sp>
        <p:sp>
          <p:nvSpPr>
            <p:cNvPr id="321558"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endParaRPr lang="zh-CN" altLang="en-US"/>
            </a:p>
          </p:txBody>
        </p:sp>
        <p:sp>
          <p:nvSpPr>
            <p:cNvPr id="321559"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endParaRPr lang="zh-CN" altLang="en-US"/>
            </a:p>
          </p:txBody>
        </p:sp>
        <p:sp>
          <p:nvSpPr>
            <p:cNvPr id="321560"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endParaRPr lang="zh-CN" altLang="en-US"/>
            </a:p>
          </p:txBody>
        </p:sp>
        <p:sp>
          <p:nvSpPr>
            <p:cNvPr id="321561"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endParaRPr lang="zh-CN" altLang="en-US"/>
            </a:p>
          </p:txBody>
        </p:sp>
        <p:sp>
          <p:nvSpPr>
            <p:cNvPr id="321562"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endParaRPr lang="zh-CN" altLang="en-US"/>
            </a:p>
          </p:txBody>
        </p:sp>
        <p:sp>
          <p:nvSpPr>
            <p:cNvPr id="321563"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endParaRPr lang="zh-CN" altLang="en-US"/>
            </a:p>
          </p:txBody>
        </p:sp>
        <p:sp>
          <p:nvSpPr>
            <p:cNvPr id="321564"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endParaRPr lang="zh-CN" altLang="en-US"/>
            </a:p>
          </p:txBody>
        </p:sp>
        <p:sp>
          <p:nvSpPr>
            <p:cNvPr id="321565"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endParaRPr lang="zh-CN" altLang="en-US"/>
            </a:p>
          </p:txBody>
        </p:sp>
        <p:sp>
          <p:nvSpPr>
            <p:cNvPr id="321566"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endParaRPr lang="zh-CN" altLang="en-US"/>
            </a:p>
          </p:txBody>
        </p:sp>
        <p:sp>
          <p:nvSpPr>
            <p:cNvPr id="321567"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endParaRPr lang="zh-CN" altLang="en-US"/>
            </a:p>
          </p:txBody>
        </p:sp>
        <p:sp>
          <p:nvSpPr>
            <p:cNvPr id="321568"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endParaRPr lang="zh-CN" altLang="en-US"/>
            </a:p>
          </p:txBody>
        </p:sp>
        <p:sp>
          <p:nvSpPr>
            <p:cNvPr id="321569"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endParaRPr lang="zh-CN" altLang="en-US"/>
            </a:p>
          </p:txBody>
        </p:sp>
        <p:sp>
          <p:nvSpPr>
            <p:cNvPr id="321570"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endParaRPr lang="zh-CN" altLang="en-US"/>
            </a:p>
          </p:txBody>
        </p:sp>
        <p:sp>
          <p:nvSpPr>
            <p:cNvPr id="321571"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endParaRPr lang="zh-CN" altLang="en-US"/>
            </a:p>
          </p:txBody>
        </p:sp>
        <p:sp>
          <p:nvSpPr>
            <p:cNvPr id="321572"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endParaRPr lang="zh-CN" altLang="en-US"/>
            </a:p>
          </p:txBody>
        </p:sp>
        <p:sp>
          <p:nvSpPr>
            <p:cNvPr id="321573"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endParaRPr lang="zh-CN" altLang="en-US"/>
            </a:p>
          </p:txBody>
        </p:sp>
        <p:sp>
          <p:nvSpPr>
            <p:cNvPr id="321574"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endParaRPr lang="zh-CN" altLang="en-US"/>
            </a:p>
          </p:txBody>
        </p:sp>
        <p:sp>
          <p:nvSpPr>
            <p:cNvPr id="321575"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endParaRPr lang="zh-CN" altLang="en-US"/>
            </a:p>
          </p:txBody>
        </p:sp>
      </p:grpSp>
      <p:sp>
        <p:nvSpPr>
          <p:cNvPr id="321576"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C4B06336-AD69-4DAE-B8F8-59E62E113FD3}" type="slidenum">
              <a:rPr lang="en-US" altLang="zh-CN" smtClean="0"/>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B5801B3A-07FB-481F-91D1-38F257626AB8}" type="slidenum">
              <a:rPr lang="en-US" altLang="zh-CN" smtClean="0"/>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6" name="页脚占位符 5"/>
          <p:cNvSpPr>
            <a:spLocks noGrp="1"/>
          </p:cNvSpPr>
          <p:nvPr>
            <p:ph type="ftr" sz="quarter" idx="11"/>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94C9ACD6-3AC0-4F94-B32D-CE8B745DDD65}" type="slidenum">
              <a:rPr lang="en-US" altLang="zh-CN" smtClean="0"/>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pPr>
              <a:defRPr/>
            </a:pPr>
            <a:endParaRPr lang="en-US" altLang="zh-CN"/>
          </a:p>
        </p:txBody>
      </p:sp>
      <p:sp>
        <p:nvSpPr>
          <p:cNvPr id="8" name="页脚占位符 7"/>
          <p:cNvSpPr>
            <a:spLocks noGrp="1"/>
          </p:cNvSpPr>
          <p:nvPr>
            <p:ph type="ftr" sz="quarter" idx="11"/>
          </p:nvPr>
        </p:nvSpPr>
        <p:spPr/>
        <p:txBody>
          <a:bodyPr/>
          <a:lstStyle>
            <a:lvl1pPr>
              <a:defRPr/>
            </a:lvl1pPr>
          </a:lstStyle>
          <a:p>
            <a:pPr>
              <a:defRPr/>
            </a:pPr>
            <a:endParaRPr lang="en-US" altLang="zh-CN"/>
          </a:p>
        </p:txBody>
      </p:sp>
      <p:sp>
        <p:nvSpPr>
          <p:cNvPr id="9" name="灯片编号占位符 8"/>
          <p:cNvSpPr>
            <a:spLocks noGrp="1"/>
          </p:cNvSpPr>
          <p:nvPr>
            <p:ph type="sldNum" sz="quarter" idx="12"/>
          </p:nvPr>
        </p:nvSpPr>
        <p:spPr/>
        <p:txBody>
          <a:bodyPr/>
          <a:lstStyle>
            <a:lvl1pPr>
              <a:defRPr/>
            </a:lvl1pPr>
          </a:lstStyle>
          <a:p>
            <a:pPr>
              <a:defRPr/>
            </a:pPr>
            <a:fld id="{FAD03907-5F56-49C9-8AF2-E27C0D4C96EA}" type="slidenum">
              <a:rPr lang="en-US" altLang="zh-CN" smtClean="0"/>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pPr>
              <a:defRPr/>
            </a:pPr>
            <a:endParaRPr lang="en-US" altLang="zh-CN"/>
          </a:p>
        </p:txBody>
      </p:sp>
      <p:sp>
        <p:nvSpPr>
          <p:cNvPr id="4" name="页脚占位符 3"/>
          <p:cNvSpPr>
            <a:spLocks noGrp="1"/>
          </p:cNvSpPr>
          <p:nvPr>
            <p:ph type="ftr" sz="quarter" idx="11"/>
          </p:nvPr>
        </p:nvSpPr>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p:txBody>
          <a:bodyPr/>
          <a:lstStyle>
            <a:lvl1pPr>
              <a:defRPr/>
            </a:lvl1pPr>
          </a:lstStyle>
          <a:p>
            <a:pPr>
              <a:defRPr/>
            </a:pPr>
            <a:fld id="{DD66660E-3011-469B-8237-4CBE6850CF99}" type="slidenum">
              <a:rPr lang="en-US" altLang="zh-CN" smtClean="0"/>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endParaRPr lang="en-US" altLang="zh-CN"/>
          </a:p>
        </p:txBody>
      </p:sp>
      <p:sp>
        <p:nvSpPr>
          <p:cNvPr id="3" name="页脚占位符 2"/>
          <p:cNvSpPr>
            <a:spLocks noGrp="1"/>
          </p:cNvSpPr>
          <p:nvPr>
            <p:ph type="ftr" sz="quarter" idx="11"/>
          </p:nvPr>
        </p:nvSpPr>
        <p:spPr/>
        <p:txBody>
          <a:bodyPr/>
          <a:lstStyle>
            <a:lvl1pPr>
              <a:defRPr/>
            </a:lvl1pPr>
          </a:lstStyle>
          <a:p>
            <a:pPr>
              <a:defRPr/>
            </a:pPr>
            <a:endParaRPr lang="en-US" altLang="zh-CN"/>
          </a:p>
        </p:txBody>
      </p:sp>
      <p:sp>
        <p:nvSpPr>
          <p:cNvPr id="4" name="灯片编号占位符 3"/>
          <p:cNvSpPr>
            <a:spLocks noGrp="1"/>
          </p:cNvSpPr>
          <p:nvPr>
            <p:ph type="sldNum" sz="quarter" idx="12"/>
          </p:nvPr>
        </p:nvSpPr>
        <p:spPr/>
        <p:txBody>
          <a:bodyPr/>
          <a:lstStyle>
            <a:lvl1pPr>
              <a:defRPr/>
            </a:lvl1pPr>
          </a:lstStyle>
          <a:p>
            <a:pPr>
              <a:defRPr/>
            </a:pPr>
            <a:fld id="{23A31BB9-2101-4EF7-AEEF-8D5B5E0CF35D}" type="slidenum">
              <a:rPr lang="en-US" altLang="zh-CN" smtClean="0"/>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6" name="页脚占位符 5"/>
          <p:cNvSpPr>
            <a:spLocks noGrp="1"/>
          </p:cNvSpPr>
          <p:nvPr>
            <p:ph type="ftr" sz="quarter" idx="11"/>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DC4EA439-EDBA-4778-945C-5FE9B8AE32C1}" type="slidenum">
              <a:rPr lang="en-US" altLang="zh-CN" smtClean="0"/>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6" name="页脚占位符 5"/>
          <p:cNvSpPr>
            <a:spLocks noGrp="1"/>
          </p:cNvSpPr>
          <p:nvPr>
            <p:ph type="ftr" sz="quarter" idx="11"/>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2B586710-5F87-47A3-92B3-F4A364BDEEB9}" type="slidenum">
              <a:rPr lang="en-US" altLang="zh-CN" smtClean="0"/>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DE050FDE-A217-476E-BDF5-D51D52F05CF9}" type="slidenum">
              <a:rPr lang="en-US" altLang="zh-CN" smtClean="0"/>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22238"/>
            <a:ext cx="2057400" cy="6008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2238"/>
            <a:ext cx="6019800" cy="6008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E0A864E2-2446-42C4-A485-5D6936A7038F}" type="slidenum">
              <a:rPr lang="en-US" altLang="zh-CN" smtClean="0"/>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alpha val="41000"/>
              </a:srgbClr>
            </a:gs>
            <a:gs pos="7001">
              <a:srgbClr val="E6E6E6"/>
            </a:gs>
            <a:gs pos="32001">
              <a:schemeClr val="accent1">
                <a:lumMod val="40000"/>
                <a:lumOff val="60000"/>
                <a:alpha val="56000"/>
              </a:schemeClr>
            </a:gs>
            <a:gs pos="47000">
              <a:srgbClr val="E6E6E6"/>
            </a:gs>
            <a:gs pos="85001">
              <a:srgbClr val="7D8496"/>
            </a:gs>
            <a:gs pos="100000">
              <a:srgbClr val="E6E6E6"/>
            </a:gs>
          </a:gsLst>
          <a:lin ang="8100000" scaled="1"/>
          <a:tileRect/>
        </a:gradFill>
        <a:effectLst/>
      </p:bgPr>
    </p:bg>
    <p:spTree>
      <p:nvGrpSpPr>
        <p:cNvPr id="1" name=""/>
        <p:cNvGrpSpPr/>
        <p:nvPr/>
      </p:nvGrpSpPr>
      <p:grpSpPr>
        <a:xfrm>
          <a:off x="0" y="0"/>
          <a:ext cx="0" cy="0"/>
          <a:chOff x="0" y="0"/>
          <a:chExt cx="0" cy="0"/>
        </a:xfrm>
      </p:grpSpPr>
      <p:sp>
        <p:nvSpPr>
          <p:cNvPr id="320514"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endParaRPr lang="zh-CN" altLang="en-US"/>
          </a:p>
        </p:txBody>
      </p:sp>
      <p:sp>
        <p:nvSpPr>
          <p:cNvPr id="320515"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320516"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20517"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pPr>
              <a:defRPr/>
            </a:pPr>
            <a:endParaRPr lang="en-US" altLang="zh-CN"/>
          </a:p>
        </p:txBody>
      </p:sp>
      <p:sp>
        <p:nvSpPr>
          <p:cNvPr id="320518"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pPr>
              <a:defRPr/>
            </a:pPr>
            <a:endParaRPr lang="en-US" altLang="zh-CN"/>
          </a:p>
        </p:txBody>
      </p:sp>
      <p:sp>
        <p:nvSpPr>
          <p:cNvPr id="320519"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a:defRPr/>
            </a:pPr>
            <a:fld id="{88ADC238-DC29-4A96-B330-AEC2A0B981DF}" type="slidenum">
              <a:rPr lang="en-US" altLang="zh-CN" smtClean="0"/>
              <a:pPr>
                <a:defRPr/>
              </a:pPr>
              <a:t>‹#›</a:t>
            </a:fld>
            <a:endParaRPr lang="en-US" altLang="zh-CN"/>
          </a:p>
        </p:txBody>
      </p:sp>
      <p:grpSp>
        <p:nvGrpSpPr>
          <p:cNvPr id="2" name="Group 8"/>
          <p:cNvGrpSpPr>
            <a:grpSpLocks/>
          </p:cNvGrpSpPr>
          <p:nvPr/>
        </p:nvGrpSpPr>
        <p:grpSpPr bwMode="auto">
          <a:xfrm>
            <a:off x="8153400" y="152400"/>
            <a:ext cx="792163" cy="1295400"/>
            <a:chOff x="5136" y="960"/>
            <a:chExt cx="528" cy="864"/>
          </a:xfrm>
        </p:grpSpPr>
        <p:sp>
          <p:nvSpPr>
            <p:cNvPr id="320521"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endParaRPr lang="zh-CN" altLang="en-US"/>
            </a:p>
          </p:txBody>
        </p:sp>
        <p:sp>
          <p:nvSpPr>
            <p:cNvPr id="320522" name="Oval 10"/>
            <p:cNvSpPr>
              <a:spLocks noChangeArrowheads="1"/>
            </p:cNvSpPr>
            <p:nvPr/>
          </p:nvSpPr>
          <p:spPr bwMode="auto">
            <a:xfrm>
              <a:off x="5248" y="960"/>
              <a:ext cx="80" cy="80"/>
            </a:xfrm>
            <a:prstGeom prst="ellipse">
              <a:avLst/>
            </a:prstGeom>
            <a:solidFill>
              <a:schemeClr val="tx2"/>
            </a:solidFill>
            <a:ln w="9525">
              <a:noFill/>
              <a:round/>
              <a:headEnd/>
              <a:tailEnd/>
            </a:ln>
            <a:effectLst/>
          </p:spPr>
          <p:txBody>
            <a:bodyPr wrap="none" anchor="ctr"/>
            <a:lstStyle/>
            <a:p>
              <a:endParaRPr lang="zh-CN" altLang="en-US"/>
            </a:p>
          </p:txBody>
        </p:sp>
        <p:sp>
          <p:nvSpPr>
            <p:cNvPr id="320523" name="Oval 11"/>
            <p:cNvSpPr>
              <a:spLocks noChangeArrowheads="1"/>
            </p:cNvSpPr>
            <p:nvPr/>
          </p:nvSpPr>
          <p:spPr bwMode="auto">
            <a:xfrm>
              <a:off x="5360" y="960"/>
              <a:ext cx="80" cy="80"/>
            </a:xfrm>
            <a:prstGeom prst="ellipse">
              <a:avLst/>
            </a:prstGeom>
            <a:solidFill>
              <a:schemeClr val="tx2"/>
            </a:solidFill>
            <a:ln w="9525">
              <a:noFill/>
              <a:round/>
              <a:headEnd/>
              <a:tailEnd/>
            </a:ln>
            <a:effectLst/>
          </p:spPr>
          <p:txBody>
            <a:bodyPr wrap="none" anchor="ctr"/>
            <a:lstStyle/>
            <a:p>
              <a:endParaRPr lang="zh-CN" altLang="en-US"/>
            </a:p>
          </p:txBody>
        </p:sp>
        <p:sp>
          <p:nvSpPr>
            <p:cNvPr id="320524" name="Oval 12"/>
            <p:cNvSpPr>
              <a:spLocks noChangeArrowheads="1"/>
            </p:cNvSpPr>
            <p:nvPr/>
          </p:nvSpPr>
          <p:spPr bwMode="auto">
            <a:xfrm>
              <a:off x="5136" y="1072"/>
              <a:ext cx="80" cy="80"/>
            </a:xfrm>
            <a:prstGeom prst="ellipse">
              <a:avLst/>
            </a:prstGeom>
            <a:solidFill>
              <a:schemeClr val="tx2"/>
            </a:solidFill>
            <a:ln w="9525">
              <a:noFill/>
              <a:round/>
              <a:headEnd/>
              <a:tailEnd/>
            </a:ln>
            <a:effectLst/>
          </p:spPr>
          <p:txBody>
            <a:bodyPr wrap="none" anchor="ctr"/>
            <a:lstStyle/>
            <a:p>
              <a:endParaRPr lang="zh-CN" altLang="en-US"/>
            </a:p>
          </p:txBody>
        </p:sp>
        <p:sp>
          <p:nvSpPr>
            <p:cNvPr id="320525" name="Oval 13"/>
            <p:cNvSpPr>
              <a:spLocks noChangeArrowheads="1"/>
            </p:cNvSpPr>
            <p:nvPr/>
          </p:nvSpPr>
          <p:spPr bwMode="auto">
            <a:xfrm>
              <a:off x="5248" y="1072"/>
              <a:ext cx="80" cy="80"/>
            </a:xfrm>
            <a:prstGeom prst="ellipse">
              <a:avLst/>
            </a:prstGeom>
            <a:solidFill>
              <a:schemeClr val="tx2"/>
            </a:solidFill>
            <a:ln w="9525">
              <a:noFill/>
              <a:round/>
              <a:headEnd/>
              <a:tailEnd/>
            </a:ln>
            <a:effectLst/>
          </p:spPr>
          <p:txBody>
            <a:bodyPr wrap="none" anchor="ctr"/>
            <a:lstStyle/>
            <a:p>
              <a:endParaRPr lang="zh-CN" altLang="en-US"/>
            </a:p>
          </p:txBody>
        </p:sp>
        <p:sp>
          <p:nvSpPr>
            <p:cNvPr id="320526" name="Oval 14"/>
            <p:cNvSpPr>
              <a:spLocks noChangeArrowheads="1"/>
            </p:cNvSpPr>
            <p:nvPr/>
          </p:nvSpPr>
          <p:spPr bwMode="auto">
            <a:xfrm>
              <a:off x="5360" y="1072"/>
              <a:ext cx="80" cy="80"/>
            </a:xfrm>
            <a:prstGeom prst="ellipse">
              <a:avLst/>
            </a:prstGeom>
            <a:solidFill>
              <a:schemeClr val="tx2"/>
            </a:solidFill>
            <a:ln w="9525">
              <a:noFill/>
              <a:round/>
              <a:headEnd/>
              <a:tailEnd/>
            </a:ln>
            <a:effectLst/>
          </p:spPr>
          <p:txBody>
            <a:bodyPr wrap="none" anchor="ctr"/>
            <a:lstStyle/>
            <a:p>
              <a:endParaRPr lang="zh-CN" altLang="en-US"/>
            </a:p>
          </p:txBody>
        </p:sp>
        <p:sp>
          <p:nvSpPr>
            <p:cNvPr id="320527" name="Oval 15"/>
            <p:cNvSpPr>
              <a:spLocks noChangeArrowheads="1"/>
            </p:cNvSpPr>
            <p:nvPr/>
          </p:nvSpPr>
          <p:spPr bwMode="auto">
            <a:xfrm>
              <a:off x="5472" y="1072"/>
              <a:ext cx="80" cy="80"/>
            </a:xfrm>
            <a:prstGeom prst="ellipse">
              <a:avLst/>
            </a:prstGeom>
            <a:solidFill>
              <a:schemeClr val="accent2"/>
            </a:solidFill>
            <a:ln w="9525">
              <a:noFill/>
              <a:round/>
              <a:headEnd/>
              <a:tailEnd/>
            </a:ln>
            <a:effectLst/>
          </p:spPr>
          <p:txBody>
            <a:bodyPr wrap="none" anchor="ctr"/>
            <a:lstStyle/>
            <a:p>
              <a:endParaRPr lang="zh-CN" altLang="en-US"/>
            </a:p>
          </p:txBody>
        </p:sp>
        <p:sp>
          <p:nvSpPr>
            <p:cNvPr id="320528" name="Oval 16"/>
            <p:cNvSpPr>
              <a:spLocks noChangeArrowheads="1"/>
            </p:cNvSpPr>
            <p:nvPr/>
          </p:nvSpPr>
          <p:spPr bwMode="auto">
            <a:xfrm>
              <a:off x="5136" y="1184"/>
              <a:ext cx="80" cy="80"/>
            </a:xfrm>
            <a:prstGeom prst="ellipse">
              <a:avLst/>
            </a:prstGeom>
            <a:solidFill>
              <a:schemeClr val="tx2"/>
            </a:solidFill>
            <a:ln w="9525">
              <a:noFill/>
              <a:round/>
              <a:headEnd/>
              <a:tailEnd/>
            </a:ln>
            <a:effectLst/>
          </p:spPr>
          <p:txBody>
            <a:bodyPr wrap="none" anchor="ctr"/>
            <a:lstStyle/>
            <a:p>
              <a:endParaRPr lang="zh-CN" altLang="en-US"/>
            </a:p>
          </p:txBody>
        </p:sp>
        <p:sp>
          <p:nvSpPr>
            <p:cNvPr id="320529" name="Oval 17"/>
            <p:cNvSpPr>
              <a:spLocks noChangeArrowheads="1"/>
            </p:cNvSpPr>
            <p:nvPr/>
          </p:nvSpPr>
          <p:spPr bwMode="auto">
            <a:xfrm>
              <a:off x="5248" y="1184"/>
              <a:ext cx="80" cy="80"/>
            </a:xfrm>
            <a:prstGeom prst="ellipse">
              <a:avLst/>
            </a:prstGeom>
            <a:solidFill>
              <a:schemeClr val="tx2"/>
            </a:solidFill>
            <a:ln w="9525">
              <a:noFill/>
              <a:round/>
              <a:headEnd/>
              <a:tailEnd/>
            </a:ln>
            <a:effectLst/>
          </p:spPr>
          <p:txBody>
            <a:bodyPr wrap="none" anchor="ctr"/>
            <a:lstStyle/>
            <a:p>
              <a:endParaRPr lang="zh-CN" altLang="en-US"/>
            </a:p>
          </p:txBody>
        </p:sp>
        <p:sp>
          <p:nvSpPr>
            <p:cNvPr id="320530" name="Oval 18"/>
            <p:cNvSpPr>
              <a:spLocks noChangeArrowheads="1"/>
            </p:cNvSpPr>
            <p:nvPr/>
          </p:nvSpPr>
          <p:spPr bwMode="auto">
            <a:xfrm>
              <a:off x="5360" y="1184"/>
              <a:ext cx="80" cy="80"/>
            </a:xfrm>
            <a:prstGeom prst="ellipse">
              <a:avLst/>
            </a:prstGeom>
            <a:solidFill>
              <a:schemeClr val="accent2"/>
            </a:solidFill>
            <a:ln w="9525">
              <a:noFill/>
              <a:round/>
              <a:headEnd/>
              <a:tailEnd/>
            </a:ln>
            <a:effectLst/>
          </p:spPr>
          <p:txBody>
            <a:bodyPr wrap="none" anchor="ctr"/>
            <a:lstStyle/>
            <a:p>
              <a:endParaRPr lang="zh-CN" altLang="en-US"/>
            </a:p>
          </p:txBody>
        </p:sp>
        <p:sp>
          <p:nvSpPr>
            <p:cNvPr id="320531" name="Oval 19"/>
            <p:cNvSpPr>
              <a:spLocks noChangeArrowheads="1"/>
            </p:cNvSpPr>
            <p:nvPr/>
          </p:nvSpPr>
          <p:spPr bwMode="auto">
            <a:xfrm>
              <a:off x="5472" y="1184"/>
              <a:ext cx="80" cy="80"/>
            </a:xfrm>
            <a:prstGeom prst="ellipse">
              <a:avLst/>
            </a:prstGeom>
            <a:solidFill>
              <a:schemeClr val="accent2"/>
            </a:solidFill>
            <a:ln w="9525">
              <a:noFill/>
              <a:round/>
              <a:headEnd/>
              <a:tailEnd/>
            </a:ln>
            <a:effectLst/>
          </p:spPr>
          <p:txBody>
            <a:bodyPr wrap="none" anchor="ctr"/>
            <a:lstStyle/>
            <a:p>
              <a:endParaRPr lang="zh-CN" altLang="en-US"/>
            </a:p>
          </p:txBody>
        </p:sp>
        <p:sp>
          <p:nvSpPr>
            <p:cNvPr id="320532" name="Oval 20"/>
            <p:cNvSpPr>
              <a:spLocks noChangeArrowheads="1"/>
            </p:cNvSpPr>
            <p:nvPr/>
          </p:nvSpPr>
          <p:spPr bwMode="auto">
            <a:xfrm>
              <a:off x="5584" y="1184"/>
              <a:ext cx="80" cy="80"/>
            </a:xfrm>
            <a:prstGeom prst="ellipse">
              <a:avLst/>
            </a:prstGeom>
            <a:solidFill>
              <a:schemeClr val="accent1"/>
            </a:solidFill>
            <a:ln w="9525">
              <a:noFill/>
              <a:round/>
              <a:headEnd/>
              <a:tailEnd/>
            </a:ln>
            <a:effectLst/>
          </p:spPr>
          <p:txBody>
            <a:bodyPr wrap="none" anchor="ctr"/>
            <a:lstStyle/>
            <a:p>
              <a:endParaRPr lang="zh-CN" altLang="en-US"/>
            </a:p>
          </p:txBody>
        </p:sp>
        <p:sp>
          <p:nvSpPr>
            <p:cNvPr id="320533"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endParaRPr lang="zh-CN" altLang="en-US"/>
            </a:p>
          </p:txBody>
        </p:sp>
        <p:sp>
          <p:nvSpPr>
            <p:cNvPr id="320534" name="Oval 22"/>
            <p:cNvSpPr>
              <a:spLocks noChangeArrowheads="1"/>
            </p:cNvSpPr>
            <p:nvPr/>
          </p:nvSpPr>
          <p:spPr bwMode="auto">
            <a:xfrm>
              <a:off x="5248" y="1296"/>
              <a:ext cx="80" cy="80"/>
            </a:xfrm>
            <a:prstGeom prst="ellipse">
              <a:avLst/>
            </a:prstGeom>
            <a:solidFill>
              <a:schemeClr val="accent2"/>
            </a:solidFill>
            <a:ln w="9525">
              <a:noFill/>
              <a:round/>
              <a:headEnd/>
              <a:tailEnd/>
            </a:ln>
            <a:effectLst/>
          </p:spPr>
          <p:txBody>
            <a:bodyPr wrap="none" anchor="ctr"/>
            <a:lstStyle/>
            <a:p>
              <a:endParaRPr lang="zh-CN" altLang="en-US"/>
            </a:p>
          </p:txBody>
        </p:sp>
        <p:sp>
          <p:nvSpPr>
            <p:cNvPr id="320535" name="Oval 23"/>
            <p:cNvSpPr>
              <a:spLocks noChangeArrowheads="1"/>
            </p:cNvSpPr>
            <p:nvPr/>
          </p:nvSpPr>
          <p:spPr bwMode="auto">
            <a:xfrm>
              <a:off x="5360" y="1296"/>
              <a:ext cx="80" cy="80"/>
            </a:xfrm>
            <a:prstGeom prst="ellipse">
              <a:avLst/>
            </a:prstGeom>
            <a:solidFill>
              <a:schemeClr val="accent2"/>
            </a:solidFill>
            <a:ln w="9525">
              <a:noFill/>
              <a:round/>
              <a:headEnd/>
              <a:tailEnd/>
            </a:ln>
            <a:effectLst/>
          </p:spPr>
          <p:txBody>
            <a:bodyPr wrap="none" anchor="ctr"/>
            <a:lstStyle/>
            <a:p>
              <a:endParaRPr lang="zh-CN" altLang="en-US"/>
            </a:p>
          </p:txBody>
        </p:sp>
        <p:sp>
          <p:nvSpPr>
            <p:cNvPr id="320536" name="Oval 24"/>
            <p:cNvSpPr>
              <a:spLocks noChangeArrowheads="1"/>
            </p:cNvSpPr>
            <p:nvPr/>
          </p:nvSpPr>
          <p:spPr bwMode="auto">
            <a:xfrm>
              <a:off x="5472" y="1296"/>
              <a:ext cx="80" cy="80"/>
            </a:xfrm>
            <a:prstGeom prst="ellipse">
              <a:avLst/>
            </a:prstGeom>
            <a:solidFill>
              <a:schemeClr val="accent1"/>
            </a:solidFill>
            <a:ln w="9525">
              <a:noFill/>
              <a:round/>
              <a:headEnd/>
              <a:tailEnd/>
            </a:ln>
            <a:effectLst/>
          </p:spPr>
          <p:txBody>
            <a:bodyPr wrap="none" anchor="ctr"/>
            <a:lstStyle/>
            <a:p>
              <a:endParaRPr lang="zh-CN" altLang="en-US"/>
            </a:p>
          </p:txBody>
        </p:sp>
        <p:sp>
          <p:nvSpPr>
            <p:cNvPr id="320537"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endParaRPr lang="zh-CN" altLang="en-US"/>
            </a:p>
          </p:txBody>
        </p:sp>
        <p:sp>
          <p:nvSpPr>
            <p:cNvPr id="320538" name="Oval 26"/>
            <p:cNvSpPr>
              <a:spLocks noChangeArrowheads="1"/>
            </p:cNvSpPr>
            <p:nvPr/>
          </p:nvSpPr>
          <p:spPr bwMode="auto">
            <a:xfrm>
              <a:off x="5248" y="1408"/>
              <a:ext cx="80" cy="80"/>
            </a:xfrm>
            <a:prstGeom prst="ellipse">
              <a:avLst/>
            </a:prstGeom>
            <a:solidFill>
              <a:schemeClr val="accent2"/>
            </a:solidFill>
            <a:ln w="9525">
              <a:noFill/>
              <a:round/>
              <a:headEnd/>
              <a:tailEnd/>
            </a:ln>
            <a:effectLst/>
          </p:spPr>
          <p:txBody>
            <a:bodyPr wrap="none" anchor="ctr"/>
            <a:lstStyle/>
            <a:p>
              <a:endParaRPr lang="zh-CN" altLang="en-US"/>
            </a:p>
          </p:txBody>
        </p:sp>
        <p:sp>
          <p:nvSpPr>
            <p:cNvPr id="320539" name="Oval 27"/>
            <p:cNvSpPr>
              <a:spLocks noChangeArrowheads="1"/>
            </p:cNvSpPr>
            <p:nvPr/>
          </p:nvSpPr>
          <p:spPr bwMode="auto">
            <a:xfrm>
              <a:off x="5360" y="1408"/>
              <a:ext cx="80" cy="80"/>
            </a:xfrm>
            <a:prstGeom prst="ellipse">
              <a:avLst/>
            </a:prstGeom>
            <a:solidFill>
              <a:schemeClr val="accent1"/>
            </a:solidFill>
            <a:ln w="9525">
              <a:noFill/>
              <a:round/>
              <a:headEnd/>
              <a:tailEnd/>
            </a:ln>
            <a:effectLst/>
          </p:spPr>
          <p:txBody>
            <a:bodyPr wrap="none" anchor="ctr"/>
            <a:lstStyle/>
            <a:p>
              <a:endParaRPr lang="zh-CN" altLang="en-US"/>
            </a:p>
          </p:txBody>
        </p:sp>
        <p:sp>
          <p:nvSpPr>
            <p:cNvPr id="320540" name="Oval 28"/>
            <p:cNvSpPr>
              <a:spLocks noChangeArrowheads="1"/>
            </p:cNvSpPr>
            <p:nvPr/>
          </p:nvSpPr>
          <p:spPr bwMode="auto">
            <a:xfrm>
              <a:off x="5472" y="1408"/>
              <a:ext cx="80" cy="80"/>
            </a:xfrm>
            <a:prstGeom prst="ellipse">
              <a:avLst/>
            </a:prstGeom>
            <a:solidFill>
              <a:schemeClr val="accent1"/>
            </a:solidFill>
            <a:ln w="9525">
              <a:noFill/>
              <a:round/>
              <a:headEnd/>
              <a:tailEnd/>
            </a:ln>
            <a:effectLst/>
          </p:spPr>
          <p:txBody>
            <a:bodyPr wrap="none" anchor="ctr"/>
            <a:lstStyle/>
            <a:p>
              <a:endParaRPr lang="zh-CN" altLang="en-US"/>
            </a:p>
          </p:txBody>
        </p:sp>
        <p:sp>
          <p:nvSpPr>
            <p:cNvPr id="320541"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endParaRPr lang="zh-CN" altLang="en-US"/>
            </a:p>
          </p:txBody>
        </p:sp>
        <p:sp>
          <p:nvSpPr>
            <p:cNvPr id="320542" name="Oval 30"/>
            <p:cNvSpPr>
              <a:spLocks noChangeArrowheads="1"/>
            </p:cNvSpPr>
            <p:nvPr/>
          </p:nvSpPr>
          <p:spPr bwMode="auto">
            <a:xfrm>
              <a:off x="5136" y="1520"/>
              <a:ext cx="80" cy="80"/>
            </a:xfrm>
            <a:prstGeom prst="ellipse">
              <a:avLst/>
            </a:prstGeom>
            <a:solidFill>
              <a:schemeClr val="accent2"/>
            </a:solidFill>
            <a:ln w="9525">
              <a:noFill/>
              <a:round/>
              <a:headEnd/>
              <a:tailEnd/>
            </a:ln>
            <a:effectLst/>
          </p:spPr>
          <p:txBody>
            <a:bodyPr wrap="none" anchor="ctr"/>
            <a:lstStyle/>
            <a:p>
              <a:endParaRPr lang="zh-CN" altLang="en-US"/>
            </a:p>
          </p:txBody>
        </p:sp>
        <p:sp>
          <p:nvSpPr>
            <p:cNvPr id="320543" name="Oval 31"/>
            <p:cNvSpPr>
              <a:spLocks noChangeArrowheads="1"/>
            </p:cNvSpPr>
            <p:nvPr/>
          </p:nvSpPr>
          <p:spPr bwMode="auto">
            <a:xfrm>
              <a:off x="5248" y="1520"/>
              <a:ext cx="80" cy="80"/>
            </a:xfrm>
            <a:prstGeom prst="ellipse">
              <a:avLst/>
            </a:prstGeom>
            <a:solidFill>
              <a:schemeClr val="accent1"/>
            </a:solidFill>
            <a:ln w="9525">
              <a:noFill/>
              <a:round/>
              <a:headEnd/>
              <a:tailEnd/>
            </a:ln>
            <a:effectLst/>
          </p:spPr>
          <p:txBody>
            <a:bodyPr wrap="none" anchor="ctr"/>
            <a:lstStyle/>
            <a:p>
              <a:endParaRPr lang="zh-CN" altLang="en-US"/>
            </a:p>
          </p:txBody>
        </p:sp>
        <p:sp>
          <p:nvSpPr>
            <p:cNvPr id="320544" name="Oval 32"/>
            <p:cNvSpPr>
              <a:spLocks noChangeArrowheads="1"/>
            </p:cNvSpPr>
            <p:nvPr/>
          </p:nvSpPr>
          <p:spPr bwMode="auto">
            <a:xfrm>
              <a:off x="5360" y="1520"/>
              <a:ext cx="80" cy="80"/>
            </a:xfrm>
            <a:prstGeom prst="ellipse">
              <a:avLst/>
            </a:prstGeom>
            <a:solidFill>
              <a:schemeClr val="accent1"/>
            </a:solidFill>
            <a:ln w="9525">
              <a:noFill/>
              <a:round/>
              <a:headEnd/>
              <a:tailEnd/>
            </a:ln>
            <a:effectLst/>
          </p:spPr>
          <p:txBody>
            <a:bodyPr wrap="none" anchor="ctr"/>
            <a:lstStyle/>
            <a:p>
              <a:endParaRPr lang="zh-CN" altLang="en-US"/>
            </a:p>
          </p:txBody>
        </p:sp>
        <p:sp>
          <p:nvSpPr>
            <p:cNvPr id="320545" name="Oval 33"/>
            <p:cNvSpPr>
              <a:spLocks noChangeArrowheads="1"/>
            </p:cNvSpPr>
            <p:nvPr/>
          </p:nvSpPr>
          <p:spPr bwMode="auto">
            <a:xfrm>
              <a:off x="5472" y="1520"/>
              <a:ext cx="80" cy="80"/>
            </a:xfrm>
            <a:prstGeom prst="ellipse">
              <a:avLst/>
            </a:prstGeom>
            <a:solidFill>
              <a:schemeClr val="folHlink"/>
            </a:solidFill>
            <a:ln w="9525">
              <a:noFill/>
              <a:round/>
              <a:headEnd/>
              <a:tailEnd/>
            </a:ln>
            <a:effectLst/>
          </p:spPr>
          <p:txBody>
            <a:bodyPr wrap="none" anchor="ctr"/>
            <a:lstStyle/>
            <a:p>
              <a:endParaRPr lang="zh-CN" altLang="en-US"/>
            </a:p>
          </p:txBody>
        </p:sp>
        <p:sp>
          <p:nvSpPr>
            <p:cNvPr id="320546" name="Oval 34"/>
            <p:cNvSpPr>
              <a:spLocks noChangeArrowheads="1"/>
            </p:cNvSpPr>
            <p:nvPr/>
          </p:nvSpPr>
          <p:spPr bwMode="auto">
            <a:xfrm>
              <a:off x="5136" y="1632"/>
              <a:ext cx="80" cy="80"/>
            </a:xfrm>
            <a:prstGeom prst="ellipse">
              <a:avLst/>
            </a:prstGeom>
            <a:solidFill>
              <a:schemeClr val="accent1"/>
            </a:solidFill>
            <a:ln w="9525">
              <a:noFill/>
              <a:round/>
              <a:headEnd/>
              <a:tailEnd/>
            </a:ln>
            <a:effectLst/>
          </p:spPr>
          <p:txBody>
            <a:bodyPr wrap="none" anchor="ctr"/>
            <a:lstStyle/>
            <a:p>
              <a:endParaRPr lang="zh-CN" altLang="en-US"/>
            </a:p>
          </p:txBody>
        </p:sp>
        <p:sp>
          <p:nvSpPr>
            <p:cNvPr id="320547" name="Oval 35"/>
            <p:cNvSpPr>
              <a:spLocks noChangeArrowheads="1"/>
            </p:cNvSpPr>
            <p:nvPr/>
          </p:nvSpPr>
          <p:spPr bwMode="auto">
            <a:xfrm>
              <a:off x="5248" y="1632"/>
              <a:ext cx="80" cy="80"/>
            </a:xfrm>
            <a:prstGeom prst="ellipse">
              <a:avLst/>
            </a:prstGeom>
            <a:solidFill>
              <a:schemeClr val="accent1"/>
            </a:solidFill>
            <a:ln w="9525">
              <a:noFill/>
              <a:round/>
              <a:headEnd/>
              <a:tailEnd/>
            </a:ln>
            <a:effectLst/>
          </p:spPr>
          <p:txBody>
            <a:bodyPr wrap="none" anchor="ctr"/>
            <a:lstStyle/>
            <a:p>
              <a:endParaRPr lang="zh-CN" altLang="en-US"/>
            </a:p>
          </p:txBody>
        </p:sp>
        <p:sp>
          <p:nvSpPr>
            <p:cNvPr id="320548" name="Oval 36"/>
            <p:cNvSpPr>
              <a:spLocks noChangeArrowheads="1"/>
            </p:cNvSpPr>
            <p:nvPr/>
          </p:nvSpPr>
          <p:spPr bwMode="auto">
            <a:xfrm>
              <a:off x="5360" y="1632"/>
              <a:ext cx="80" cy="80"/>
            </a:xfrm>
            <a:prstGeom prst="ellipse">
              <a:avLst/>
            </a:prstGeom>
            <a:solidFill>
              <a:schemeClr val="folHlink"/>
            </a:solidFill>
            <a:ln w="9525">
              <a:noFill/>
              <a:round/>
              <a:headEnd/>
              <a:tailEnd/>
            </a:ln>
            <a:effectLst/>
          </p:spPr>
          <p:txBody>
            <a:bodyPr wrap="none" anchor="ctr"/>
            <a:lstStyle/>
            <a:p>
              <a:endParaRPr lang="zh-CN" altLang="en-US"/>
            </a:p>
          </p:txBody>
        </p:sp>
        <p:sp>
          <p:nvSpPr>
            <p:cNvPr id="320549" name="Oval 37"/>
            <p:cNvSpPr>
              <a:spLocks noChangeArrowheads="1"/>
            </p:cNvSpPr>
            <p:nvPr/>
          </p:nvSpPr>
          <p:spPr bwMode="auto">
            <a:xfrm>
              <a:off x="5472" y="1632"/>
              <a:ext cx="80" cy="80"/>
            </a:xfrm>
            <a:prstGeom prst="ellipse">
              <a:avLst/>
            </a:prstGeom>
            <a:solidFill>
              <a:schemeClr val="folHlink"/>
            </a:solidFill>
            <a:ln w="9525">
              <a:noFill/>
              <a:round/>
              <a:headEnd/>
              <a:tailEnd/>
            </a:ln>
            <a:effectLst/>
          </p:spPr>
          <p:txBody>
            <a:bodyPr wrap="none" anchor="ctr"/>
            <a:lstStyle/>
            <a:p>
              <a:endParaRPr lang="zh-CN" altLang="en-US"/>
            </a:p>
          </p:txBody>
        </p:sp>
        <p:sp>
          <p:nvSpPr>
            <p:cNvPr id="320550" name="Oval 38"/>
            <p:cNvSpPr>
              <a:spLocks noChangeArrowheads="1"/>
            </p:cNvSpPr>
            <p:nvPr/>
          </p:nvSpPr>
          <p:spPr bwMode="auto">
            <a:xfrm>
              <a:off x="5248" y="1744"/>
              <a:ext cx="80" cy="80"/>
            </a:xfrm>
            <a:prstGeom prst="ellipse">
              <a:avLst/>
            </a:prstGeom>
            <a:solidFill>
              <a:schemeClr val="folHlink"/>
            </a:solidFill>
            <a:ln w="9525">
              <a:noFill/>
              <a:round/>
              <a:headEnd/>
              <a:tailEnd/>
            </a:ln>
            <a:effectLst/>
          </p:spPr>
          <p:txBody>
            <a:bodyPr wrap="none" anchor="ctr"/>
            <a:lstStyle/>
            <a:p>
              <a:endParaRPr lang="zh-CN" altLang="en-US"/>
            </a:p>
          </p:txBody>
        </p:sp>
        <p:sp>
          <p:nvSpPr>
            <p:cNvPr id="320551" name="Oval 39"/>
            <p:cNvSpPr>
              <a:spLocks noChangeArrowheads="1"/>
            </p:cNvSpPr>
            <p:nvPr/>
          </p:nvSpPr>
          <p:spPr bwMode="auto">
            <a:xfrm>
              <a:off x="5472" y="1744"/>
              <a:ext cx="80" cy="80"/>
            </a:xfrm>
            <a:prstGeom prst="ellipse">
              <a:avLst/>
            </a:prstGeom>
            <a:solidFill>
              <a:schemeClr val="folHlink"/>
            </a:solidFill>
            <a:ln w="9525">
              <a:noFill/>
              <a:round/>
              <a:headEnd/>
              <a:tailEnd/>
            </a:ln>
            <a:effectLst/>
          </p:spPr>
          <p:txBody>
            <a:bodyPr wrap="none" anchor="ctr"/>
            <a:lstStyle/>
            <a:p>
              <a:endParaRPr lang="zh-CN" altLang="en-US"/>
            </a:p>
          </p:txBody>
        </p:sp>
      </p:gr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iming>
    <p:tnLst>
      <p:par>
        <p:cTn id="1" dur="indefinite" restart="never" nodeType="tmRoot"/>
      </p:par>
    </p:tnLst>
  </p:timing>
  <p:txStyles>
    <p:titleStyle>
      <a:lvl1pPr algn="l" rtl="0" eaLnBrk="1" fontAlgn="base" hangingPunct="1">
        <a:spcBef>
          <a:spcPct val="0"/>
        </a:spcBef>
        <a:spcAft>
          <a:spcPct val="0"/>
        </a:spcAft>
        <a:defRPr sz="3900" b="1">
          <a:solidFill>
            <a:schemeClr val="tx2"/>
          </a:solidFill>
          <a:latin typeface="+mj-lt"/>
          <a:ea typeface="+mj-ea"/>
          <a:cs typeface="+mj-cs"/>
        </a:defRPr>
      </a:lvl1pPr>
      <a:lvl2pPr algn="l" rtl="0" eaLnBrk="1" fontAlgn="base" hangingPunct="1">
        <a:spcBef>
          <a:spcPct val="0"/>
        </a:spcBef>
        <a:spcAft>
          <a:spcPct val="0"/>
        </a:spcAft>
        <a:defRPr sz="3900" b="1">
          <a:solidFill>
            <a:schemeClr val="tx2"/>
          </a:solidFill>
          <a:latin typeface="Arial" pitchFamily="34" charset="0"/>
        </a:defRPr>
      </a:lvl2pPr>
      <a:lvl3pPr algn="l" rtl="0" eaLnBrk="1" fontAlgn="base" hangingPunct="1">
        <a:spcBef>
          <a:spcPct val="0"/>
        </a:spcBef>
        <a:spcAft>
          <a:spcPct val="0"/>
        </a:spcAft>
        <a:defRPr sz="3900" b="1">
          <a:solidFill>
            <a:schemeClr val="tx2"/>
          </a:solidFill>
          <a:latin typeface="Arial" pitchFamily="34" charset="0"/>
        </a:defRPr>
      </a:lvl3pPr>
      <a:lvl4pPr algn="l" rtl="0" eaLnBrk="1" fontAlgn="base" hangingPunct="1">
        <a:spcBef>
          <a:spcPct val="0"/>
        </a:spcBef>
        <a:spcAft>
          <a:spcPct val="0"/>
        </a:spcAft>
        <a:defRPr sz="3900" b="1">
          <a:solidFill>
            <a:schemeClr val="tx2"/>
          </a:solidFill>
          <a:latin typeface="Arial" pitchFamily="34" charset="0"/>
        </a:defRPr>
      </a:lvl4pPr>
      <a:lvl5pPr algn="l" rtl="0" eaLnBrk="1" fontAlgn="base" hangingPunct="1">
        <a:spcBef>
          <a:spcPct val="0"/>
        </a:spcBef>
        <a:spcAft>
          <a:spcPct val="0"/>
        </a:spcAft>
        <a:defRPr sz="3900" b="1">
          <a:solidFill>
            <a:schemeClr val="tx2"/>
          </a:solidFill>
          <a:latin typeface="Arial" pitchFamily="34" charset="0"/>
        </a:defRPr>
      </a:lvl5pPr>
      <a:lvl6pPr marL="457200" algn="l" rtl="0" eaLnBrk="1" fontAlgn="base" hangingPunct="1">
        <a:spcBef>
          <a:spcPct val="0"/>
        </a:spcBef>
        <a:spcAft>
          <a:spcPct val="0"/>
        </a:spcAft>
        <a:defRPr sz="3900" b="1">
          <a:solidFill>
            <a:schemeClr val="tx2"/>
          </a:solidFill>
          <a:latin typeface="Arial" pitchFamily="34" charset="0"/>
        </a:defRPr>
      </a:lvl6pPr>
      <a:lvl7pPr marL="914400" algn="l" rtl="0" eaLnBrk="1" fontAlgn="base" hangingPunct="1">
        <a:spcBef>
          <a:spcPct val="0"/>
        </a:spcBef>
        <a:spcAft>
          <a:spcPct val="0"/>
        </a:spcAft>
        <a:defRPr sz="3900" b="1">
          <a:solidFill>
            <a:schemeClr val="tx2"/>
          </a:solidFill>
          <a:latin typeface="Arial" pitchFamily="34" charset="0"/>
        </a:defRPr>
      </a:lvl7pPr>
      <a:lvl8pPr marL="1371600" algn="l" rtl="0" eaLnBrk="1" fontAlgn="base" hangingPunct="1">
        <a:spcBef>
          <a:spcPct val="0"/>
        </a:spcBef>
        <a:spcAft>
          <a:spcPct val="0"/>
        </a:spcAft>
        <a:defRPr sz="3900" b="1">
          <a:solidFill>
            <a:schemeClr val="tx2"/>
          </a:solidFill>
          <a:latin typeface="Arial" pitchFamily="34" charset="0"/>
        </a:defRPr>
      </a:lvl8pPr>
      <a:lvl9pPr marL="1828800" algn="l" rtl="0" eaLnBrk="1" fontAlgn="base" hangingPunct="1">
        <a:spcBef>
          <a:spcPct val="0"/>
        </a:spcBef>
        <a:spcAft>
          <a:spcPct val="0"/>
        </a:spcAft>
        <a:defRPr sz="3900" b="1">
          <a:solidFill>
            <a:schemeClr val="tx2"/>
          </a:solidFill>
          <a:latin typeface="Arial" pitchFamily="34" charset="0"/>
        </a:defRPr>
      </a:lvl9pPr>
    </p:titleStyle>
    <p:bodyStyle>
      <a:lvl1pPr marL="342900" indent="-342900" algn="l" rtl="0" eaLnBrk="1" fontAlgn="base" hangingPunct="1">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1" fontAlgn="base" hangingPunct="1">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1" fontAlgn="base" hangingPunct="1">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1000">
              <a:srgbClr val="FF3399">
                <a:alpha val="34000"/>
              </a:srgbClr>
            </a:gs>
            <a:gs pos="25000">
              <a:srgbClr val="FF6633"/>
            </a:gs>
            <a:gs pos="50000">
              <a:srgbClr val="FFFF00"/>
            </a:gs>
            <a:gs pos="75000">
              <a:srgbClr val="01A78F"/>
            </a:gs>
            <a:gs pos="100000">
              <a:srgbClr val="3366FF"/>
            </a:gs>
          </a:gsLst>
          <a:lin ang="8100000" scaled="0"/>
          <a:tileRect/>
        </a:gradFill>
        <a:effectLst/>
      </p:bgPr>
    </p:bg>
    <p:spTree>
      <p:nvGrpSpPr>
        <p:cNvPr id="1" name=""/>
        <p:cNvGrpSpPr/>
        <p:nvPr/>
      </p:nvGrpSpPr>
      <p:grpSpPr>
        <a:xfrm>
          <a:off x="0" y="0"/>
          <a:ext cx="0" cy="0"/>
          <a:chOff x="0" y="0"/>
          <a:chExt cx="0" cy="0"/>
        </a:xfrm>
      </p:grpSpPr>
      <p:sp>
        <p:nvSpPr>
          <p:cNvPr id="3" name="TextBox 2"/>
          <p:cNvSpPr txBox="1"/>
          <p:nvPr/>
        </p:nvSpPr>
        <p:spPr>
          <a:xfrm>
            <a:off x="1403648" y="4077072"/>
            <a:ext cx="5908080" cy="1200329"/>
          </a:xfrm>
          <a:prstGeom prst="rect">
            <a:avLst/>
          </a:prstGeom>
          <a:noFill/>
        </p:spPr>
        <p:txBody>
          <a:bodyPr wrap="square">
            <a:spAutoFit/>
          </a:bodyPr>
          <a:lstStyle/>
          <a:p>
            <a:pPr>
              <a:defRPr/>
            </a:pPr>
            <a:r>
              <a:rPr lang="zh-CN" altLang="en-US" sz="2400" b="1" dirty="0" smtClean="0">
                <a:solidFill>
                  <a:schemeClr val="bg1"/>
                </a:solidFill>
              </a:rPr>
              <a:t>制作人      宿</a:t>
            </a:r>
            <a:r>
              <a:rPr lang="zh-CN" altLang="en-US" sz="2400" b="1" dirty="0">
                <a:solidFill>
                  <a:schemeClr val="bg1"/>
                </a:solidFill>
              </a:rPr>
              <a:t>松中</a:t>
            </a:r>
            <a:r>
              <a:rPr lang="zh-CN" altLang="en-US" sz="2400" b="1" dirty="0" smtClean="0">
                <a:solidFill>
                  <a:schemeClr val="bg1"/>
                </a:solidFill>
              </a:rPr>
              <a:t>学  </a:t>
            </a:r>
            <a:r>
              <a:rPr lang="zh-CN" altLang="en-US" sz="2400" b="1" dirty="0">
                <a:solidFill>
                  <a:schemeClr val="bg1"/>
                </a:solidFill>
              </a:rPr>
              <a:t>高一（</a:t>
            </a:r>
            <a:r>
              <a:rPr lang="en-US" altLang="zh-CN" sz="2400" b="1" dirty="0">
                <a:solidFill>
                  <a:schemeClr val="bg1"/>
                </a:solidFill>
              </a:rPr>
              <a:t>1</a:t>
            </a:r>
            <a:r>
              <a:rPr lang="zh-CN" altLang="en-US" sz="2400" b="1" dirty="0">
                <a:solidFill>
                  <a:schemeClr val="bg1"/>
                </a:solidFill>
              </a:rPr>
              <a:t>）</a:t>
            </a:r>
            <a:r>
              <a:rPr lang="zh-CN" altLang="en-US" sz="2400" b="1" dirty="0" smtClean="0">
                <a:solidFill>
                  <a:schemeClr val="bg1"/>
                </a:solidFill>
              </a:rPr>
              <a:t>班 徐</a:t>
            </a:r>
            <a:r>
              <a:rPr lang="zh-CN" altLang="en-US" sz="2400" b="1" dirty="0">
                <a:solidFill>
                  <a:schemeClr val="bg1"/>
                </a:solidFill>
              </a:rPr>
              <a:t>飞</a:t>
            </a:r>
            <a:r>
              <a:rPr lang="zh-CN" altLang="en-US" sz="2400" b="1" dirty="0" smtClean="0">
                <a:solidFill>
                  <a:schemeClr val="bg1"/>
                </a:solidFill>
              </a:rPr>
              <a:t>达</a:t>
            </a:r>
            <a:endParaRPr lang="en-US" altLang="zh-CN" sz="2400" b="1" dirty="0" smtClean="0">
              <a:solidFill>
                <a:schemeClr val="bg1"/>
              </a:solidFill>
            </a:endParaRPr>
          </a:p>
          <a:p>
            <a:pPr>
              <a:defRPr/>
            </a:pPr>
            <a:r>
              <a:rPr lang="zh-CN" altLang="en-US" sz="2400" b="1" dirty="0">
                <a:solidFill>
                  <a:schemeClr val="bg1"/>
                </a:solidFill>
              </a:rPr>
              <a:t>指</a:t>
            </a:r>
            <a:r>
              <a:rPr lang="zh-CN" altLang="en-US" sz="2400" b="1" dirty="0" smtClean="0">
                <a:solidFill>
                  <a:schemeClr val="bg1"/>
                </a:solidFill>
              </a:rPr>
              <a:t>导教师    齐</a:t>
            </a:r>
            <a:r>
              <a:rPr lang="zh-CN" altLang="en-US" sz="2400" b="1" dirty="0">
                <a:solidFill>
                  <a:schemeClr val="bg1"/>
                </a:solidFill>
              </a:rPr>
              <a:t>剑</a:t>
            </a:r>
          </a:p>
          <a:p>
            <a:pPr>
              <a:defRPr/>
            </a:pPr>
            <a:endParaRPr lang="zh-CN" altLang="en-US" sz="2400" b="1" dirty="0">
              <a:solidFill>
                <a:schemeClr val="bg1"/>
              </a:solidFill>
            </a:endParaRPr>
          </a:p>
        </p:txBody>
      </p:sp>
      <p:sp>
        <p:nvSpPr>
          <p:cNvPr id="7" name="矩形 6"/>
          <p:cNvSpPr/>
          <p:nvPr/>
        </p:nvSpPr>
        <p:spPr>
          <a:xfrm>
            <a:off x="1835696" y="1556792"/>
            <a:ext cx="5400600" cy="1754326"/>
          </a:xfrm>
          <a:prstGeom prst="rect">
            <a:avLst/>
          </a:prstGeom>
          <a:noFill/>
        </p:spPr>
        <p:txBody>
          <a:bodyPr wrap="square" lIns="91440" tIns="45720" rIns="91440" bIns="45720">
            <a:spAutoFit/>
          </a:bodyPr>
          <a:lstStyle/>
          <a:p>
            <a:pPr algn="ctr"/>
            <a:r>
              <a:rPr lang="zh-CN" altLang="en-U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阳光总</a:t>
            </a:r>
            <a:r>
              <a:rPr lang="zh-CN" altLang="en-U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在</a:t>
            </a:r>
            <a:r>
              <a:rPr lang="zh-CN" altLang="en-U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0000"/>
                </a:solidFill>
                <a:effectLst>
                  <a:outerShdw blurRad="50800" dist="40000" dir="5400000" algn="tl" rotWithShape="0">
                    <a:srgbClr val="000000">
                      <a:shade val="5000"/>
                      <a:satMod val="120000"/>
                      <a:alpha val="33000"/>
                    </a:srgbClr>
                  </a:outerShdw>
                </a:effectLst>
              </a:rPr>
              <a:t>雷</a:t>
            </a:r>
            <a:r>
              <a:rPr lang="zh-CN" altLang="en-U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0000"/>
                </a:solidFill>
                <a:effectLst>
                  <a:outerShdw blurRad="50800" dist="40000" dir="5400000" algn="tl" rotWithShape="0">
                    <a:srgbClr val="000000">
                      <a:shade val="5000"/>
                      <a:satMod val="120000"/>
                      <a:alpha val="33000"/>
                    </a:srgbClr>
                  </a:outerShdw>
                </a:effectLst>
              </a:rPr>
              <a:t>雨</a:t>
            </a:r>
            <a:r>
              <a:rPr lang="zh-CN" altLang="en-U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后</a:t>
            </a:r>
            <a:endParaRPr lang="en-US" altLang="zh-CN"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a:p>
            <a:pPr algn="ctr"/>
            <a:r>
              <a:rPr lang="zh-CN" altLang="en-U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请相信有</a:t>
            </a:r>
            <a:r>
              <a:rPr lang="zh-CN" altLang="en-U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0000"/>
                </a:solidFill>
                <a:effectLst>
                  <a:outerShdw blurRad="50800" dist="40000" dir="5400000" algn="tl" rotWithShape="0">
                    <a:srgbClr val="000000">
                      <a:shade val="5000"/>
                      <a:satMod val="120000"/>
                      <a:alpha val="33000"/>
                    </a:srgbClr>
                  </a:outerShdw>
                </a:effectLst>
              </a:rPr>
              <a:t>彩虹</a:t>
            </a:r>
            <a:endParaRPr lang="zh-CN" alt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0000"/>
              </a:solidFill>
              <a:effectLst>
                <a:outerShdw blurRad="50800" dist="40000" dir="5400000" algn="tl" rotWithShape="0">
                  <a:srgbClr val="000000">
                    <a:shade val="5000"/>
                    <a:satMod val="120000"/>
                    <a:alpha val="33000"/>
                  </a:srgbClr>
                </a:outerShdw>
              </a:effectLst>
            </a:endParaRPr>
          </a:p>
        </p:txBody>
      </p:sp>
    </p:spTree>
  </p:cSld>
  <p:clrMapOvr>
    <a:masterClrMapping/>
  </p:clrMapOvr>
  <p:transition spd="slow">
    <p:wipe dir="r"/>
    <p:sndAc>
      <p:end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Text Box 5"/>
          <p:cNvSpPr txBox="1">
            <a:spLocks noChangeArrowheads="1"/>
          </p:cNvSpPr>
          <p:nvPr/>
        </p:nvSpPr>
        <p:spPr bwMode="auto">
          <a:xfrm>
            <a:off x="683568" y="1556792"/>
            <a:ext cx="7910908" cy="3970318"/>
          </a:xfrm>
          <a:prstGeom prst="rect">
            <a:avLst/>
          </a:prstGeom>
          <a:noFill/>
          <a:ln w="9525">
            <a:noFill/>
            <a:miter lim="800000"/>
            <a:headEnd/>
            <a:tailEnd/>
          </a:ln>
        </p:spPr>
        <p:txBody>
          <a:bodyPr wrap="square">
            <a:spAutoFit/>
          </a:bodyPr>
          <a:lstStyle/>
          <a:p>
            <a:pPr>
              <a:spcBef>
                <a:spcPct val="50000"/>
              </a:spcBef>
            </a:pPr>
            <a:r>
              <a:rPr lang="zh-CN" altLang="en-US" sz="2400" dirty="0" smtClean="0">
                <a:solidFill>
                  <a:schemeClr val="accent3">
                    <a:lumMod val="85000"/>
                  </a:schemeClr>
                </a:solidFill>
                <a:latin typeface="微软雅黑" pitchFamily="34" charset="-122"/>
                <a:ea typeface="微软雅黑" pitchFamily="34" charset="-122"/>
              </a:rPr>
              <a:t>       夏季是雷雨天气多发的季节。什么样的天气是雷雨天气？它会给我们的生产生活带来哪些损害呢？</a:t>
            </a:r>
            <a:endParaRPr lang="en-US" altLang="zh-CN" sz="2400" dirty="0" smtClean="0">
              <a:solidFill>
                <a:schemeClr val="accent3">
                  <a:lumMod val="85000"/>
                </a:schemeClr>
              </a:solidFill>
              <a:latin typeface="微软雅黑" pitchFamily="34" charset="-122"/>
              <a:ea typeface="微软雅黑" pitchFamily="34" charset="-122"/>
            </a:endParaRPr>
          </a:p>
          <a:p>
            <a:pPr>
              <a:spcBef>
                <a:spcPct val="50000"/>
              </a:spcBef>
              <a:buFont typeface="Wingdings" pitchFamily="2" charset="2"/>
              <a:buChar char="u"/>
            </a:pPr>
            <a:r>
              <a:rPr lang="zh-CN" altLang="en-US" sz="3200" dirty="0" smtClean="0">
                <a:solidFill>
                  <a:schemeClr val="accent6">
                    <a:lumMod val="75000"/>
                  </a:schemeClr>
                </a:solidFill>
                <a:latin typeface="微软雅黑" pitchFamily="34" charset="-122"/>
                <a:ea typeface="微软雅黑" pitchFamily="34" charset="-122"/>
              </a:rPr>
              <a:t>雷雨天气</a:t>
            </a:r>
            <a:r>
              <a:rPr lang="zh-CN" altLang="en-US" sz="2400" dirty="0" smtClean="0">
                <a:solidFill>
                  <a:schemeClr val="accent3">
                    <a:lumMod val="85000"/>
                  </a:schemeClr>
                </a:solidFill>
                <a:latin typeface="微软雅黑" pitchFamily="34" charset="-122"/>
                <a:ea typeface="微软雅黑" pitchFamily="34" charset="-122"/>
              </a:rPr>
              <a:t>是伴有雷电的降雨现象。其成因复杂。常见的有热雷雨、锋雷雨和地形雷雨。多发生在夏季。陆地上的雷雨常出现在午后</a:t>
            </a:r>
            <a:r>
              <a:rPr lang="en-US" altLang="zh-CN" sz="2400" dirty="0" smtClean="0">
                <a:solidFill>
                  <a:schemeClr val="accent3">
                    <a:lumMod val="85000"/>
                  </a:schemeClr>
                </a:solidFill>
                <a:latin typeface="微软雅黑" pitchFamily="34" charset="-122"/>
                <a:ea typeface="微软雅黑" pitchFamily="34" charset="-122"/>
              </a:rPr>
              <a:t>,</a:t>
            </a:r>
            <a:r>
              <a:rPr lang="zh-CN" altLang="en-US" sz="2400" dirty="0" smtClean="0">
                <a:solidFill>
                  <a:schemeClr val="accent3">
                    <a:lumMod val="85000"/>
                  </a:schemeClr>
                </a:solidFill>
                <a:latin typeface="微软雅黑" pitchFamily="34" charset="-122"/>
                <a:ea typeface="微软雅黑" pitchFamily="34" charset="-122"/>
              </a:rPr>
              <a:t>海洋上的雷雨常出现在夜间。</a:t>
            </a:r>
          </a:p>
          <a:p>
            <a:pPr>
              <a:spcBef>
                <a:spcPct val="50000"/>
              </a:spcBef>
              <a:buFont typeface="Wingdings" pitchFamily="2" charset="2"/>
              <a:buChar char="u"/>
            </a:pPr>
            <a:r>
              <a:rPr lang="zh-CN" altLang="en-US" sz="2400" dirty="0" smtClean="0">
                <a:solidFill>
                  <a:schemeClr val="accent3">
                    <a:lumMod val="85000"/>
                  </a:schemeClr>
                </a:solidFill>
                <a:latin typeface="微软雅黑" pitchFamily="34" charset="-122"/>
                <a:ea typeface="微软雅黑" pitchFamily="34" charset="-122"/>
              </a:rPr>
              <a:t>雷雨天气除了出现阵性强降雨和雷电现象外</a:t>
            </a:r>
            <a:r>
              <a:rPr lang="en-US" altLang="zh-CN" sz="2400" dirty="0" smtClean="0">
                <a:solidFill>
                  <a:schemeClr val="accent3">
                    <a:lumMod val="85000"/>
                  </a:schemeClr>
                </a:solidFill>
                <a:latin typeface="微软雅黑" pitchFamily="34" charset="-122"/>
                <a:ea typeface="微软雅黑" pitchFamily="34" charset="-122"/>
              </a:rPr>
              <a:t>,</a:t>
            </a:r>
            <a:r>
              <a:rPr lang="zh-CN" altLang="en-US" sz="2400" dirty="0" smtClean="0">
                <a:solidFill>
                  <a:schemeClr val="accent3">
                    <a:lumMod val="85000"/>
                  </a:schemeClr>
                </a:solidFill>
                <a:latin typeface="微软雅黑" pitchFamily="34" charset="-122"/>
                <a:ea typeface="微软雅黑" pitchFamily="34" charset="-122"/>
              </a:rPr>
              <a:t>还常常伴有大风、冰雹。因此</a:t>
            </a:r>
            <a:r>
              <a:rPr lang="en-US" altLang="zh-CN" sz="2400" dirty="0" smtClean="0">
                <a:solidFill>
                  <a:schemeClr val="accent3">
                    <a:lumMod val="85000"/>
                  </a:schemeClr>
                </a:solidFill>
                <a:latin typeface="微软雅黑" pitchFamily="34" charset="-122"/>
                <a:ea typeface="微软雅黑" pitchFamily="34" charset="-122"/>
              </a:rPr>
              <a:t>,</a:t>
            </a:r>
            <a:r>
              <a:rPr lang="zh-CN" altLang="en-US" sz="2400" dirty="0" smtClean="0">
                <a:solidFill>
                  <a:schemeClr val="accent3">
                    <a:lumMod val="85000"/>
                  </a:schemeClr>
                </a:solidFill>
                <a:latin typeface="微软雅黑" pitchFamily="34" charset="-122"/>
                <a:ea typeface="微软雅黑" pitchFamily="34" charset="-122"/>
              </a:rPr>
              <a:t>雷雨除破坏农作物以及树木外</a:t>
            </a:r>
            <a:r>
              <a:rPr lang="en-US" altLang="zh-CN" sz="2400" dirty="0" smtClean="0">
                <a:solidFill>
                  <a:schemeClr val="accent3">
                    <a:lumMod val="85000"/>
                  </a:schemeClr>
                </a:solidFill>
                <a:latin typeface="微软雅黑" pitchFamily="34" charset="-122"/>
                <a:ea typeface="微软雅黑" pitchFamily="34" charset="-122"/>
              </a:rPr>
              <a:t>,</a:t>
            </a:r>
            <a:r>
              <a:rPr lang="zh-CN" altLang="en-US" sz="2400" dirty="0" smtClean="0">
                <a:solidFill>
                  <a:schemeClr val="accent3">
                    <a:lumMod val="85000"/>
                  </a:schemeClr>
                </a:solidFill>
                <a:latin typeface="微软雅黑" pitchFamily="34" charset="-122"/>
                <a:ea typeface="微软雅黑" pitchFamily="34" charset="-122"/>
              </a:rPr>
              <a:t>还常造成人畜伤亡</a:t>
            </a:r>
            <a:r>
              <a:rPr lang="en-US" altLang="zh-CN" sz="2400" dirty="0" smtClean="0">
                <a:solidFill>
                  <a:schemeClr val="accent3">
                    <a:lumMod val="85000"/>
                  </a:schemeClr>
                </a:solidFill>
                <a:latin typeface="微软雅黑" pitchFamily="34" charset="-122"/>
                <a:ea typeface="微软雅黑" pitchFamily="34" charset="-122"/>
              </a:rPr>
              <a:t>,</a:t>
            </a:r>
            <a:r>
              <a:rPr lang="zh-CN" altLang="en-US" sz="2400" dirty="0" smtClean="0">
                <a:solidFill>
                  <a:schemeClr val="accent3">
                    <a:lumMod val="85000"/>
                  </a:schemeClr>
                </a:solidFill>
                <a:latin typeface="微软雅黑" pitchFamily="34" charset="-122"/>
                <a:ea typeface="微软雅黑" pitchFamily="34" charset="-122"/>
              </a:rPr>
              <a:t>并破坏房屋等工程设施和车辆、船舶等</a:t>
            </a:r>
            <a:r>
              <a:rPr lang="en-US" altLang="zh-CN" sz="2400" dirty="0" smtClean="0">
                <a:solidFill>
                  <a:schemeClr val="accent3">
                    <a:lumMod val="85000"/>
                  </a:schemeClr>
                </a:solidFill>
                <a:latin typeface="微软雅黑" pitchFamily="34" charset="-122"/>
                <a:ea typeface="微软雅黑" pitchFamily="34" charset="-122"/>
              </a:rPr>
              <a:t>,</a:t>
            </a:r>
            <a:r>
              <a:rPr lang="zh-CN" altLang="en-US" sz="2400" dirty="0" smtClean="0">
                <a:solidFill>
                  <a:schemeClr val="accent3">
                    <a:lumMod val="85000"/>
                  </a:schemeClr>
                </a:solidFill>
                <a:latin typeface="微软雅黑" pitchFamily="34" charset="-122"/>
                <a:ea typeface="微软雅黑" pitchFamily="34" charset="-122"/>
              </a:rPr>
              <a:t>造成比较严重的损失。</a:t>
            </a:r>
            <a:endParaRPr lang="en-US" altLang="zh-CN" sz="2400" dirty="0" smtClean="0">
              <a:solidFill>
                <a:schemeClr val="accent3">
                  <a:lumMod val="85000"/>
                </a:schemeClr>
              </a:solidFill>
              <a:latin typeface="微软雅黑" pitchFamily="34" charset="-122"/>
              <a:ea typeface="微软雅黑" pitchFamily="34" charset="-122"/>
            </a:endParaRPr>
          </a:p>
        </p:txBody>
      </p:sp>
      <p:sp>
        <p:nvSpPr>
          <p:cNvPr id="5" name="矩形 4"/>
          <p:cNvSpPr/>
          <p:nvPr/>
        </p:nvSpPr>
        <p:spPr>
          <a:xfrm>
            <a:off x="0" y="0"/>
            <a:ext cx="2271776" cy="923330"/>
          </a:xfrm>
          <a:prstGeom prst="rect">
            <a:avLst/>
          </a:prstGeom>
        </p:spPr>
        <p:style>
          <a:lnRef idx="1">
            <a:schemeClr val="accent3"/>
          </a:lnRef>
          <a:fillRef idx="2">
            <a:schemeClr val="accent3"/>
          </a:fillRef>
          <a:effectRef idx="1">
            <a:schemeClr val="accent3"/>
          </a:effectRef>
          <a:fontRef idx="minor">
            <a:schemeClr val="dk1"/>
          </a:fontRef>
        </p:style>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zh-CN" altLang="en-US" sz="5400" b="1" cap="none" spc="0" dirty="0" smtClean="0">
                <a:ln>
                  <a:prstDash val="solid"/>
                </a:ln>
                <a:solidFill>
                  <a:srgbClr val="7030A0"/>
                </a:solidFill>
                <a:effectLst>
                  <a:outerShdw blurRad="88000" dist="50800" dir="5040000" algn="tl">
                    <a:schemeClr val="accent4">
                      <a:tint val="80000"/>
                      <a:satMod val="250000"/>
                      <a:alpha val="45000"/>
                    </a:schemeClr>
                  </a:outerShdw>
                </a:effectLst>
              </a:rPr>
              <a:t>雷雨篇</a:t>
            </a:r>
            <a:endParaRPr lang="zh-CN" altLang="en-US" sz="5400" b="1" cap="none" spc="0" dirty="0">
              <a:ln>
                <a:prstDash val="solid"/>
              </a:ln>
              <a:solidFill>
                <a:srgbClr val="7030A0"/>
              </a:solidFill>
              <a:effectLst>
                <a:outerShdw blurRad="88000" dist="50800" dir="5040000" algn="tl">
                  <a:schemeClr val="accent4">
                    <a:tint val="80000"/>
                    <a:satMod val="250000"/>
                    <a:alpha val="45000"/>
                  </a:schemeClr>
                </a:outerShdw>
              </a:effectLst>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p:txBody>
          <a:bodyPr/>
          <a:lstStyle/>
          <a:p>
            <a:pPr eaLnBrk="1" hangingPunct="1">
              <a:buClr>
                <a:srgbClr val="7030A0"/>
              </a:buClr>
              <a:buFont typeface="Wingdings" pitchFamily="2" charset="2"/>
              <a:buChar char="u"/>
            </a:pPr>
            <a:r>
              <a:rPr lang="zh-CN" altLang="en-US" sz="3200" dirty="0" smtClean="0">
                <a:solidFill>
                  <a:schemeClr val="accent6">
                    <a:lumMod val="75000"/>
                  </a:schemeClr>
                </a:solidFill>
                <a:latin typeface="微软雅黑" pitchFamily="34" charset="-122"/>
                <a:ea typeface="微软雅黑" pitchFamily="34" charset="-122"/>
              </a:rPr>
              <a:t>毁坏建筑</a:t>
            </a:r>
          </a:p>
        </p:txBody>
      </p:sp>
      <p:pic>
        <p:nvPicPr>
          <p:cNvPr id="5124" name="Picture 5" descr="t018125d86957c833b8"/>
          <p:cNvPicPr>
            <a:picLocks noChangeArrowheads="1"/>
          </p:cNvPicPr>
          <p:nvPr/>
        </p:nvPicPr>
        <p:blipFill>
          <a:blip r:embed="rId2" cstate="print"/>
          <a:srcRect/>
          <a:stretch>
            <a:fillRect/>
          </a:stretch>
        </p:blipFill>
        <p:spPr bwMode="auto">
          <a:xfrm>
            <a:off x="4499992" y="1700808"/>
            <a:ext cx="3672000" cy="3448800"/>
          </a:xfrm>
          <a:prstGeom prst="rect">
            <a:avLst/>
          </a:prstGeom>
          <a:ln>
            <a:noFill/>
          </a:ln>
          <a:effectLst>
            <a:softEdge rad="112500"/>
          </a:effectLst>
        </p:spPr>
      </p:pic>
      <p:pic>
        <p:nvPicPr>
          <p:cNvPr id="5125" name="Picture 6" descr="t018125d86957c833b8"/>
          <p:cNvPicPr>
            <a:picLocks noChangeAspect="1" noChangeArrowheads="1"/>
          </p:cNvPicPr>
          <p:nvPr/>
        </p:nvPicPr>
        <p:blipFill>
          <a:blip r:embed="rId3" cstate="print"/>
          <a:srcRect/>
          <a:stretch>
            <a:fillRect/>
          </a:stretch>
        </p:blipFill>
        <p:spPr bwMode="auto">
          <a:xfrm>
            <a:off x="611188" y="2492375"/>
            <a:ext cx="3673475" cy="3449638"/>
          </a:xfrm>
          <a:prstGeom prst="rect">
            <a:avLst/>
          </a:prstGeom>
          <a:ln>
            <a:noFill/>
          </a:ln>
          <a:effectLst>
            <a:softEdge rad="112500"/>
          </a:effectLst>
        </p:spPr>
      </p:pic>
      <p:sp>
        <p:nvSpPr>
          <p:cNvPr id="6" name="矩形 5"/>
          <p:cNvSpPr/>
          <p:nvPr/>
        </p:nvSpPr>
        <p:spPr>
          <a:xfrm>
            <a:off x="611560" y="332656"/>
            <a:ext cx="5054589" cy="923330"/>
          </a:xfrm>
          <a:prstGeom prst="rect">
            <a:avLst/>
          </a:prstGeom>
          <a:noFill/>
          <a:ln>
            <a:noFill/>
          </a:ln>
        </p:spPr>
        <p:txBody>
          <a:bodyPr wrap="none" lIns="91440" tIns="45720" rIns="91440" bIns="45720">
            <a:prstTxWarp prst="textCurveUp">
              <a:avLst/>
            </a:prstTxWarp>
            <a:spAutoFit/>
          </a:bodyPr>
          <a:lstStyle/>
          <a:p>
            <a:pPr algn="ctr"/>
            <a:r>
              <a:rPr lang="zh-CN" altLang="en-US" sz="5400" b="1" dirty="0" smtClean="0">
                <a:ln w="31550" cmpd="sng">
                  <a:solidFill>
                    <a:schemeClr val="tx1">
                      <a:lumMod val="50000"/>
                      <a:lumOff val="50000"/>
                    </a:schemeClr>
                  </a:solidFill>
                  <a:prstDash val="solid"/>
                </a:ln>
                <a:solidFill>
                  <a:schemeClr val="accent4">
                    <a:lumMod val="50000"/>
                  </a:schemeClr>
                </a:solidFill>
                <a:effectLst>
                  <a:outerShdw blurRad="41275" dist="12700" dir="12000000" algn="tl" rotWithShape="0">
                    <a:srgbClr val="000000">
                      <a:alpha val="40000"/>
                    </a:srgbClr>
                  </a:outerShdw>
                </a:effectLst>
              </a:rPr>
              <a:t>雷雨天气带来的灾害</a:t>
            </a:r>
            <a:endParaRPr lang="zh-CN" altLang="en-US" sz="5400" b="1" dirty="0">
              <a:ln w="31550" cmpd="sng">
                <a:solidFill>
                  <a:schemeClr val="tx1">
                    <a:lumMod val="50000"/>
                    <a:lumOff val="50000"/>
                  </a:schemeClr>
                </a:solidFill>
                <a:prstDash val="solid"/>
              </a:ln>
              <a:solidFill>
                <a:schemeClr val="accent4">
                  <a:lumMod val="50000"/>
                </a:schemeClr>
              </a:solidFill>
              <a:effectLst>
                <a:outerShdw blurRad="41275" dist="12700" dir="12000000" algn="tl" rotWithShape="0">
                  <a:srgbClr val="000000">
                    <a:alpha val="40000"/>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5125"/>
                                        </p:tgtEl>
                                        <p:attrNameLst>
                                          <p:attrName>style.visibility</p:attrName>
                                        </p:attrNameLst>
                                      </p:cBhvr>
                                      <p:to>
                                        <p:strVal val="visible"/>
                                      </p:to>
                                    </p:set>
                                    <p:animEffect transition="in" filter="barn(outVertical)">
                                      <p:cBhvr>
                                        <p:cTn id="11" dur="1000"/>
                                        <p:tgtEl>
                                          <p:spTgt spid="5125"/>
                                        </p:tgtEl>
                                      </p:cBhvr>
                                    </p:animEffect>
                                  </p:childTnLst>
                                </p:cTn>
                              </p:par>
                              <p:par>
                                <p:cTn id="12" presetID="16" presetClass="entr" presetSubtype="37" fill="hold" nodeType="withEffect">
                                  <p:stCondLst>
                                    <p:cond delay="0"/>
                                  </p:stCondLst>
                                  <p:childTnLst>
                                    <p:set>
                                      <p:cBhvr>
                                        <p:cTn id="13" dur="1" fill="hold">
                                          <p:stCondLst>
                                            <p:cond delay="0"/>
                                          </p:stCondLst>
                                        </p:cTn>
                                        <p:tgtEl>
                                          <p:spTgt spid="5124"/>
                                        </p:tgtEl>
                                        <p:attrNameLst>
                                          <p:attrName>style.visibility</p:attrName>
                                        </p:attrNameLst>
                                      </p:cBhvr>
                                      <p:to>
                                        <p:strVal val="visible"/>
                                      </p:to>
                                    </p:set>
                                    <p:animEffect transition="in" filter="barn(outVertical)">
                                      <p:cBhvr>
                                        <p:cTn id="14" dur="1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p:txBody>
          <a:bodyPr/>
          <a:lstStyle/>
          <a:p>
            <a:pPr eaLnBrk="1" hangingPunct="1">
              <a:buClr>
                <a:srgbClr val="7030A0"/>
              </a:buClr>
              <a:buFont typeface="Wingdings" pitchFamily="2" charset="2"/>
              <a:buChar char="u"/>
            </a:pPr>
            <a:r>
              <a:rPr lang="zh-CN" altLang="en-US" sz="3200" dirty="0" smtClean="0">
                <a:solidFill>
                  <a:schemeClr val="accent6">
                    <a:lumMod val="75000"/>
                  </a:schemeClr>
                </a:solidFill>
                <a:latin typeface="微软雅黑" pitchFamily="34" charset="-122"/>
                <a:ea typeface="微软雅黑" pitchFamily="34" charset="-122"/>
              </a:rPr>
              <a:t>电力故障</a:t>
            </a:r>
          </a:p>
        </p:txBody>
      </p:sp>
      <p:pic>
        <p:nvPicPr>
          <p:cNvPr id="6148" name="Picture 4" descr="t018125d86957c833b8"/>
          <p:cNvPicPr>
            <a:picLocks noChangeArrowheads="1"/>
          </p:cNvPicPr>
          <p:nvPr/>
        </p:nvPicPr>
        <p:blipFill>
          <a:blip r:embed="rId2" cstate="print"/>
          <a:srcRect/>
          <a:stretch>
            <a:fillRect/>
          </a:stretch>
        </p:blipFill>
        <p:spPr bwMode="auto">
          <a:xfrm>
            <a:off x="539552" y="2636912"/>
            <a:ext cx="3672000" cy="3448800"/>
          </a:xfrm>
          <a:prstGeom prst="rect">
            <a:avLst/>
          </a:prstGeom>
          <a:ln>
            <a:noFill/>
          </a:ln>
          <a:effectLst>
            <a:softEdge rad="112500"/>
          </a:effectLst>
        </p:spPr>
      </p:pic>
      <p:pic>
        <p:nvPicPr>
          <p:cNvPr id="6149" name="Picture 5" descr="t018125d86957c833b8"/>
          <p:cNvPicPr>
            <a:picLocks noChangeArrowheads="1"/>
          </p:cNvPicPr>
          <p:nvPr/>
        </p:nvPicPr>
        <p:blipFill>
          <a:blip r:embed="rId3" cstate="print"/>
          <a:srcRect/>
          <a:stretch>
            <a:fillRect/>
          </a:stretch>
        </p:blipFill>
        <p:spPr bwMode="auto">
          <a:xfrm>
            <a:off x="4499992" y="1844824"/>
            <a:ext cx="3672000" cy="344880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6148"/>
                                        </p:tgtEl>
                                        <p:attrNameLst>
                                          <p:attrName>style.visibility</p:attrName>
                                        </p:attrNameLst>
                                      </p:cBhvr>
                                      <p:to>
                                        <p:strVal val="visible"/>
                                      </p:to>
                                    </p:set>
                                    <p:animEffect transition="in" filter="barn(outVertical)">
                                      <p:cBhvr>
                                        <p:cTn id="11" dur="1000"/>
                                        <p:tgtEl>
                                          <p:spTgt spid="6148"/>
                                        </p:tgtEl>
                                      </p:cBhvr>
                                    </p:animEffect>
                                  </p:childTnLst>
                                </p:cTn>
                              </p:par>
                              <p:par>
                                <p:cTn id="12" presetID="16" presetClass="entr" presetSubtype="37" fill="hold" nodeType="withEffect">
                                  <p:stCondLst>
                                    <p:cond delay="0"/>
                                  </p:stCondLst>
                                  <p:childTnLst>
                                    <p:set>
                                      <p:cBhvr>
                                        <p:cTn id="13" dur="1" fill="hold">
                                          <p:stCondLst>
                                            <p:cond delay="0"/>
                                          </p:stCondLst>
                                        </p:cTn>
                                        <p:tgtEl>
                                          <p:spTgt spid="6149"/>
                                        </p:tgtEl>
                                        <p:attrNameLst>
                                          <p:attrName>style.visibility</p:attrName>
                                        </p:attrNameLst>
                                      </p:cBhvr>
                                      <p:to>
                                        <p:strVal val="visible"/>
                                      </p:to>
                                    </p:set>
                                    <p:animEffect transition="in" filter="barn(outVertical)">
                                      <p:cBhvr>
                                        <p:cTn id="14" dur="10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395536" y="1196752"/>
            <a:ext cx="8229600" cy="576063"/>
          </a:xfrm>
        </p:spPr>
        <p:txBody>
          <a:bodyPr>
            <a:noAutofit/>
          </a:bodyPr>
          <a:lstStyle/>
          <a:p>
            <a:pPr eaLnBrk="1" hangingPunct="1">
              <a:buClrTx/>
              <a:buFont typeface="Wingdings" pitchFamily="2" charset="2"/>
              <a:buChar char="u"/>
            </a:pPr>
            <a:r>
              <a:rPr lang="zh-CN" altLang="en-US" sz="3200" dirty="0" smtClean="0">
                <a:solidFill>
                  <a:schemeClr val="accent6">
                    <a:lumMod val="75000"/>
                  </a:schemeClr>
                </a:solidFill>
                <a:latin typeface="微软雅黑" pitchFamily="34" charset="-122"/>
                <a:ea typeface="微软雅黑" pitchFamily="34" charset="-122"/>
              </a:rPr>
              <a:t>农作物受损</a:t>
            </a:r>
          </a:p>
        </p:txBody>
      </p:sp>
      <p:pic>
        <p:nvPicPr>
          <p:cNvPr id="7172" name="Picture 7" descr="t01518c5c4b355835bd"/>
          <p:cNvPicPr>
            <a:picLocks noChangeAspect="1" noChangeArrowheads="1"/>
          </p:cNvPicPr>
          <p:nvPr/>
        </p:nvPicPr>
        <p:blipFill>
          <a:blip r:embed="rId2" cstate="print"/>
          <a:srcRect/>
          <a:stretch>
            <a:fillRect/>
          </a:stretch>
        </p:blipFill>
        <p:spPr bwMode="auto">
          <a:xfrm>
            <a:off x="1258888" y="1969095"/>
            <a:ext cx="6985000" cy="4340225"/>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barn(outVertical)">
                                      <p:cBhvr>
                                        <p:cTn id="7" dur="10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矩形 7"/>
          <p:cNvSpPr/>
          <p:nvPr/>
        </p:nvSpPr>
        <p:spPr>
          <a:xfrm>
            <a:off x="598653" y="705470"/>
            <a:ext cx="7141699" cy="923330"/>
          </a:xfrm>
          <a:prstGeom prst="rect">
            <a:avLst/>
          </a:prstGeom>
          <a:noFill/>
        </p:spPr>
        <p:txBody>
          <a:bodyPr wrap="none" lIns="91440" tIns="45720" rIns="91440" bIns="45720">
            <a:spAutoFit/>
          </a:bodyPr>
          <a:lstStyle/>
          <a:p>
            <a:pPr algn="ctr"/>
            <a:r>
              <a:rPr lang="zh-CN" altLang="en-US" sz="5400" b="1"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effectLst>
                  <a:reflection blurRad="6350" stA="50000" endA="300" endPos="50000" dist="29997" dir="5400000" sy="-100000" algn="bl" rotWithShape="0"/>
                </a:effectLst>
              </a:rPr>
              <a:t>遇上雷雨天气怎么办？</a:t>
            </a:r>
            <a:endParaRPr lang="zh-CN" altLang="en-US" sz="5400" b="1" cap="none" spc="0" dirty="0">
              <a:ln w="10541" cmpd="sng">
                <a:solidFill>
                  <a:schemeClr val="accent1">
                    <a:shade val="88000"/>
                    <a:satMod val="110000"/>
                  </a:schemeClr>
                </a:solidFill>
                <a:prstDash val="solid"/>
              </a:ln>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effectLst>
                <a:reflection blurRad="6350" stA="50000" endA="300" endPos="50000" dist="29997" dir="5400000" sy="-100000" algn="bl" rotWithShape="0"/>
              </a:effectLst>
            </a:endParaRPr>
          </a:p>
        </p:txBody>
      </p:sp>
      <p:pic>
        <p:nvPicPr>
          <p:cNvPr id="11" name="图片 10" descr="15.jpg"/>
          <p:cNvPicPr>
            <a:picLocks noChangeAspect="1"/>
          </p:cNvPicPr>
          <p:nvPr/>
        </p:nvPicPr>
        <p:blipFill>
          <a:blip r:embed="rId2" cstate="print"/>
          <a:stretch>
            <a:fillRect/>
          </a:stretch>
        </p:blipFill>
        <p:spPr>
          <a:xfrm>
            <a:off x="1979712" y="2420888"/>
            <a:ext cx="4153091" cy="3240000"/>
          </a:xfrm>
          <a:prstGeom prst="rect">
            <a:avLst/>
          </a:prstGeom>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descr="20111210_3de6e801a3aace0dbae6VKUpdWHvfotj.jpg"/>
          <p:cNvPicPr>
            <a:picLocks noChangeAspect="1"/>
          </p:cNvPicPr>
          <p:nvPr/>
        </p:nvPicPr>
        <p:blipFill>
          <a:blip r:embed="rId2" cstate="print"/>
          <a:srcRect b="16683"/>
          <a:stretch>
            <a:fillRect/>
          </a:stretch>
        </p:blipFill>
        <p:spPr>
          <a:xfrm>
            <a:off x="0" y="188641"/>
            <a:ext cx="9144000" cy="1368151"/>
          </a:xfrm>
          <a:prstGeom prst="rect">
            <a:avLst/>
          </a:prstGeom>
        </p:spPr>
      </p:pic>
      <p:sp>
        <p:nvSpPr>
          <p:cNvPr id="6" name="矩形 5"/>
          <p:cNvSpPr/>
          <p:nvPr/>
        </p:nvSpPr>
        <p:spPr>
          <a:xfrm>
            <a:off x="0" y="0"/>
            <a:ext cx="2967479" cy="923330"/>
          </a:xfrm>
          <a:prstGeom prst="rect">
            <a:avLst/>
          </a:prstGeom>
          <a:noFill/>
        </p:spPr>
        <p:txBody>
          <a:bodyPr wrap="none" lIns="91440" tIns="45720" rIns="91440" bIns="45720">
            <a:spAutoFit/>
          </a:bodyPr>
          <a:lstStyle/>
          <a:p>
            <a:pPr algn="ctr"/>
            <a:r>
              <a:rPr lang="zh-CN" altLang="en-US" sz="5400" b="1" dirty="0" smtClean="0">
                <a:solidFill>
                  <a:srgbClr val="000000"/>
                </a:solidFill>
                <a:effectLst>
                  <a:reflection blurRad="6350" stA="60000" endA="900" endPos="58000" dir="5400000" sy="-100000" algn="bl" rotWithShape="0"/>
                </a:effectLst>
              </a:rPr>
              <a:t>雷雨天气</a:t>
            </a:r>
            <a:endParaRPr lang="zh-CN" altLang="en-US" sz="5400" b="1" cap="none" spc="300" dirty="0">
              <a:ln w="11430" cmpd="sng">
                <a:solidFill>
                  <a:schemeClr val="accent1">
                    <a:tint val="10000"/>
                  </a:schemeClr>
                </a:solidFill>
                <a:prstDash val="solid"/>
                <a:miter lim="800000"/>
              </a:ln>
              <a:solidFill>
                <a:srgbClr val="000000"/>
              </a:solidFill>
              <a:effectLst>
                <a:reflection blurRad="6350" stA="60000" endA="900" endPos="58000" dir="5400000" sy="-100000" algn="bl" rotWithShape="0"/>
              </a:effectLst>
            </a:endParaRPr>
          </a:p>
        </p:txBody>
      </p:sp>
      <p:pic>
        <p:nvPicPr>
          <p:cNvPr id="10" name="Picture 3" descr="C:\Users\yurong\Desktop\xfd\t013319d421ce0855eb[1].jpg"/>
          <p:cNvPicPr>
            <a:picLocks noChangeArrowheads="1"/>
          </p:cNvPicPr>
          <p:nvPr/>
        </p:nvPicPr>
        <p:blipFill>
          <a:blip r:embed="rId3" cstate="print"/>
          <a:srcRect/>
          <a:stretch>
            <a:fillRect/>
          </a:stretch>
        </p:blipFill>
        <p:spPr bwMode="auto">
          <a:xfrm>
            <a:off x="1331640" y="2204864"/>
            <a:ext cx="3600000" cy="32400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4" descr="C:\Users\yurong\Desktop\xfd\U7964P1275DT20130805090738[1].jpg"/>
          <p:cNvPicPr>
            <a:picLocks noChangeArrowheads="1"/>
          </p:cNvPicPr>
          <p:nvPr/>
        </p:nvPicPr>
        <p:blipFill>
          <a:blip r:embed="rId4" cstate="print"/>
          <a:srcRect/>
          <a:stretch>
            <a:fillRect/>
          </a:stretch>
        </p:blipFill>
        <p:spPr bwMode="auto">
          <a:xfrm>
            <a:off x="4572000" y="2997312"/>
            <a:ext cx="3600000" cy="32400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9" name="内容占位符 4"/>
          <p:cNvSpPr>
            <a:spLocks noGrp="1"/>
          </p:cNvSpPr>
          <p:nvPr>
            <p:ph idx="1"/>
          </p:nvPr>
        </p:nvSpPr>
        <p:spPr>
          <a:xfrm>
            <a:off x="1670992" y="332656"/>
            <a:ext cx="8229600" cy="864096"/>
          </a:xfrm>
        </p:spPr>
        <p:txBody>
          <a:bodyPr/>
          <a:lstStyle/>
          <a:p>
            <a:pPr>
              <a:buFont typeface="Wingdings" pitchFamily="2" charset="2"/>
              <a:buChar char="u"/>
            </a:pPr>
            <a:r>
              <a:rPr lang="zh-CN" altLang="en-US" sz="3200" dirty="0" smtClean="0">
                <a:solidFill>
                  <a:srgbClr val="FFC000"/>
                </a:solidFill>
                <a:latin typeface="微软雅黑" pitchFamily="34" charset="-122"/>
                <a:ea typeface="微软雅黑" pitchFamily="34" charset="-122"/>
              </a:rPr>
              <a:t>雷雨天切勿到树下躲雨</a:t>
            </a:r>
          </a:p>
        </p:txBody>
      </p:sp>
      <p:pic>
        <p:nvPicPr>
          <p:cNvPr id="9221" name="Picture 4" descr="C:\Users\yurong\Desktop\xfd\t0194e983656b72f372[1].jpg"/>
          <p:cNvPicPr>
            <a:picLocks noChangeArrowheads="1"/>
          </p:cNvPicPr>
          <p:nvPr/>
        </p:nvPicPr>
        <p:blipFill>
          <a:blip r:embed="rId2" cstate="print"/>
          <a:srcRect/>
          <a:stretch>
            <a:fillRect/>
          </a:stretch>
        </p:blipFill>
        <p:spPr bwMode="auto">
          <a:xfrm>
            <a:off x="5724128" y="1484784"/>
            <a:ext cx="2880000" cy="2160000"/>
          </a:xfrm>
          <a:prstGeom prst="rect">
            <a:avLst/>
          </a:prstGeom>
          <a:ln w="38100" cap="sq" cmpd="thickThin">
            <a:solidFill>
              <a:srgbClr val="000000"/>
            </a:solidFill>
            <a:prstDash val="solid"/>
            <a:miter lim="800000"/>
          </a:ln>
          <a:effectLst>
            <a:innerShdw blurRad="76200">
              <a:srgbClr val="000000"/>
            </a:innerShdw>
          </a:effectLst>
        </p:spPr>
      </p:pic>
      <p:pic>
        <p:nvPicPr>
          <p:cNvPr id="8" name="图片 7" descr="0_i_副本.png"/>
          <p:cNvPicPr>
            <a:picLocks noChangeAspect="1"/>
          </p:cNvPicPr>
          <p:nvPr/>
        </p:nvPicPr>
        <p:blipFill>
          <a:blip r:embed="rId3" cstate="print"/>
          <a:stretch>
            <a:fillRect/>
          </a:stretch>
        </p:blipFill>
        <p:spPr>
          <a:xfrm>
            <a:off x="971600" y="44624"/>
            <a:ext cx="1142596" cy="1152000"/>
          </a:xfrm>
          <a:prstGeom prst="rect">
            <a:avLst/>
          </a:prstGeom>
        </p:spPr>
      </p:pic>
      <p:sp>
        <p:nvSpPr>
          <p:cNvPr id="9" name="矩形 8"/>
          <p:cNvSpPr/>
          <p:nvPr/>
        </p:nvSpPr>
        <p:spPr>
          <a:xfrm>
            <a:off x="611560" y="5013176"/>
            <a:ext cx="8064896" cy="1631216"/>
          </a:xfrm>
          <a:prstGeom prst="rect">
            <a:avLst/>
          </a:prstGeom>
        </p:spPr>
        <p:txBody>
          <a:bodyPr wrap="square">
            <a:spAutoFit/>
          </a:bodyPr>
          <a:lstStyle/>
          <a:p>
            <a:pPr indent="457200"/>
            <a:r>
              <a:rPr lang="zh-CN" altLang="en-US" sz="2000" dirty="0" smtClean="0">
                <a:solidFill>
                  <a:srgbClr val="FFC000"/>
                </a:solidFill>
                <a:latin typeface="微软雅黑" pitchFamily="34" charset="-122"/>
                <a:ea typeface="微软雅黑" pitchFamily="34" charset="-122"/>
              </a:rPr>
              <a:t>尽量不要开门、开窗，防止雷电直击室内。在室外，要及时躲避，不要在空旷郊外停留。在空旷的郊外无处躲避时，不要跑动，不要打雨伞等物件，应尽量寻找低洼处</a:t>
            </a:r>
            <a:r>
              <a:rPr lang="en-US" altLang="zh-CN" sz="2000" dirty="0" smtClean="0">
                <a:solidFill>
                  <a:srgbClr val="FFC000"/>
                </a:solidFill>
                <a:latin typeface="微软雅黑" pitchFamily="34" charset="-122"/>
                <a:ea typeface="微软雅黑" pitchFamily="34" charset="-122"/>
              </a:rPr>
              <a:t>(</a:t>
            </a:r>
            <a:r>
              <a:rPr lang="zh-CN" altLang="en-US" sz="2000" dirty="0" smtClean="0">
                <a:solidFill>
                  <a:srgbClr val="FFC000"/>
                </a:solidFill>
                <a:latin typeface="微软雅黑" pitchFamily="34" charset="-122"/>
                <a:ea typeface="微软雅黑" pitchFamily="34" charset="-122"/>
              </a:rPr>
              <a:t>如土坑</a:t>
            </a:r>
            <a:r>
              <a:rPr lang="en-US" altLang="zh-CN" sz="2000" dirty="0" smtClean="0">
                <a:solidFill>
                  <a:srgbClr val="FFC000"/>
                </a:solidFill>
                <a:latin typeface="微软雅黑" pitchFamily="34" charset="-122"/>
                <a:ea typeface="微软雅黑" pitchFamily="34" charset="-122"/>
              </a:rPr>
              <a:t>)</a:t>
            </a:r>
            <a:r>
              <a:rPr lang="zh-CN" altLang="en-US" sz="2000" dirty="0" smtClean="0">
                <a:solidFill>
                  <a:srgbClr val="FFC000"/>
                </a:solidFill>
                <a:latin typeface="微软雅黑" pitchFamily="34" charset="-122"/>
                <a:ea typeface="微软雅黑" pitchFamily="34" charset="-122"/>
              </a:rPr>
              <a:t>藏身，或双脚并拢，就地蹲下。在雷阵雨较大时要远离树木，尽量不要大跨步跑动，可以选择建筑物躲雨，但不宜选择车内躲雨。</a:t>
            </a:r>
            <a:endParaRPr lang="zh-CN" altLang="en-US" sz="2000" dirty="0">
              <a:solidFill>
                <a:srgbClr val="FFC000"/>
              </a:solidFill>
              <a:latin typeface="微软雅黑" pitchFamily="34" charset="-122"/>
              <a:ea typeface="微软雅黑" pitchFamily="34" charset="-122"/>
            </a:endParaRPr>
          </a:p>
        </p:txBody>
      </p:sp>
      <p:pic>
        <p:nvPicPr>
          <p:cNvPr id="11" name="图片 10" descr="19.jpg"/>
          <p:cNvPicPr>
            <a:picLocks/>
          </p:cNvPicPr>
          <p:nvPr/>
        </p:nvPicPr>
        <p:blipFill>
          <a:blip r:embed="rId4" cstate="print"/>
          <a:stretch>
            <a:fillRect/>
          </a:stretch>
        </p:blipFill>
        <p:spPr>
          <a:xfrm>
            <a:off x="2700112" y="2636912"/>
            <a:ext cx="2880000" cy="2160000"/>
          </a:xfrm>
          <a:prstGeom prst="rect">
            <a:avLst/>
          </a:prstGeom>
          <a:ln w="38100" cap="sq" cmpd="thickThin">
            <a:solidFill>
              <a:srgbClr val="000000"/>
            </a:solidFill>
            <a:prstDash val="solid"/>
            <a:miter lim="800000"/>
          </a:ln>
          <a:effectLst>
            <a:innerShdw blurRad="76200">
              <a:srgbClr val="000000"/>
            </a:innerShdw>
          </a:effectLst>
        </p:spPr>
      </p:pic>
      <p:pic>
        <p:nvPicPr>
          <p:cNvPr id="12" name="图片 11" descr="20.jpg"/>
          <p:cNvPicPr>
            <a:picLocks/>
          </p:cNvPicPr>
          <p:nvPr/>
        </p:nvPicPr>
        <p:blipFill>
          <a:blip r:embed="rId5" cstate="print"/>
          <a:stretch>
            <a:fillRect/>
          </a:stretch>
        </p:blipFill>
        <p:spPr>
          <a:xfrm>
            <a:off x="395776" y="1700808"/>
            <a:ext cx="2160000" cy="1879480"/>
          </a:xfrm>
          <a:prstGeom prst="rect">
            <a:avLst/>
          </a:prstGeom>
          <a:ln w="38100" cap="sq" cmpd="thickThin">
            <a:solidFill>
              <a:srgbClr val="000000"/>
            </a:solidFill>
            <a:prstDash val="solid"/>
            <a:miter lim="800000"/>
          </a:ln>
          <a:effectLst>
            <a:innerShdw blurRad="76200">
              <a:srgbClr val="000000"/>
            </a:innerShdw>
          </a:effec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3" name="内容占位符 2"/>
          <p:cNvSpPr>
            <a:spLocks noGrp="1"/>
          </p:cNvSpPr>
          <p:nvPr>
            <p:ph idx="1"/>
          </p:nvPr>
        </p:nvSpPr>
        <p:spPr>
          <a:xfrm>
            <a:off x="1238944" y="410443"/>
            <a:ext cx="8229600" cy="4530725"/>
          </a:xfrm>
        </p:spPr>
        <p:txBody>
          <a:bodyPr/>
          <a:lstStyle/>
          <a:p>
            <a:pPr>
              <a:buFont typeface="Wingdings" pitchFamily="2" charset="2"/>
              <a:buChar char="u"/>
            </a:pPr>
            <a:r>
              <a:rPr lang="zh-CN" altLang="en-US" sz="3200" dirty="0">
                <a:solidFill>
                  <a:srgbClr val="FFC000"/>
                </a:solidFill>
                <a:latin typeface="微软雅黑" pitchFamily="34" charset="-122"/>
                <a:ea typeface="微软雅黑" pitchFamily="34" charset="-122"/>
              </a:rPr>
              <a:t>雷雨天切勿使用电话及手机</a:t>
            </a:r>
          </a:p>
        </p:txBody>
      </p:sp>
      <p:pic>
        <p:nvPicPr>
          <p:cNvPr id="10245" name="Picture 3" descr="C:\Users\yurong\Desktop\xfd\t01f2a1b04d3baeab35[1].jpg"/>
          <p:cNvPicPr>
            <a:picLocks noChangeArrowheads="1"/>
          </p:cNvPicPr>
          <p:nvPr/>
        </p:nvPicPr>
        <p:blipFill>
          <a:blip r:embed="rId2" cstate="print"/>
          <a:srcRect/>
          <a:stretch>
            <a:fillRect/>
          </a:stretch>
        </p:blipFill>
        <p:spPr bwMode="auto">
          <a:xfrm>
            <a:off x="4788024" y="1052736"/>
            <a:ext cx="3600000" cy="3240000"/>
          </a:xfrm>
          <a:prstGeom prst="rect">
            <a:avLst/>
          </a:prstGeom>
          <a:ln w="38100" cap="sq" cmpd="thickThin">
            <a:solidFill>
              <a:srgbClr val="000000"/>
            </a:solidFill>
            <a:prstDash val="solid"/>
            <a:miter lim="800000"/>
          </a:ln>
          <a:effectLst>
            <a:innerShdw blurRad="76200">
              <a:srgbClr val="000000"/>
            </a:innerShdw>
          </a:effectLst>
        </p:spPr>
      </p:pic>
      <p:pic>
        <p:nvPicPr>
          <p:cNvPr id="7" name="图片 6" descr="0_i_副本.png"/>
          <p:cNvPicPr>
            <a:picLocks noChangeAspect="1"/>
          </p:cNvPicPr>
          <p:nvPr/>
        </p:nvPicPr>
        <p:blipFill>
          <a:blip r:embed="rId3" cstate="print"/>
          <a:stretch>
            <a:fillRect/>
          </a:stretch>
        </p:blipFill>
        <p:spPr>
          <a:xfrm>
            <a:off x="576064" y="79003"/>
            <a:ext cx="1142596" cy="1152000"/>
          </a:xfrm>
          <a:prstGeom prst="rect">
            <a:avLst/>
          </a:prstGeom>
        </p:spPr>
      </p:pic>
      <p:pic>
        <p:nvPicPr>
          <p:cNvPr id="9" name="图片 8" descr="00003021.jpg"/>
          <p:cNvPicPr>
            <a:picLocks/>
          </p:cNvPicPr>
          <p:nvPr/>
        </p:nvPicPr>
        <p:blipFill>
          <a:blip r:embed="rId4" cstate="print"/>
          <a:stretch>
            <a:fillRect/>
          </a:stretch>
        </p:blipFill>
        <p:spPr>
          <a:xfrm>
            <a:off x="827984" y="1628800"/>
            <a:ext cx="3600000" cy="3240000"/>
          </a:xfrm>
          <a:prstGeom prst="rect">
            <a:avLst/>
          </a:prstGeom>
          <a:ln w="38100" cap="sq" cmpd="thickThin">
            <a:solidFill>
              <a:srgbClr val="000000"/>
            </a:solidFill>
            <a:prstDash val="solid"/>
            <a:miter lim="800000"/>
          </a:ln>
          <a:effectLst>
            <a:innerShdw blurRad="76200">
              <a:srgbClr val="000000"/>
            </a:innerShdw>
          </a:effectLst>
        </p:spPr>
      </p:pic>
      <p:sp>
        <p:nvSpPr>
          <p:cNvPr id="10" name="矩形 9"/>
          <p:cNvSpPr/>
          <p:nvPr/>
        </p:nvSpPr>
        <p:spPr>
          <a:xfrm>
            <a:off x="827584" y="5157192"/>
            <a:ext cx="7776864" cy="1015663"/>
          </a:xfrm>
          <a:prstGeom prst="rect">
            <a:avLst/>
          </a:prstGeom>
        </p:spPr>
        <p:txBody>
          <a:bodyPr wrap="square">
            <a:spAutoFit/>
          </a:bodyPr>
          <a:lstStyle/>
          <a:p>
            <a:pPr indent="457200"/>
            <a:r>
              <a:rPr lang="zh-CN" altLang="en-US" sz="2000" dirty="0">
                <a:solidFill>
                  <a:srgbClr val="FFC000"/>
                </a:solidFill>
                <a:latin typeface="微软雅黑" pitchFamily="34" charset="-122"/>
                <a:ea typeface="微软雅黑" pitchFamily="34" charset="-122"/>
              </a:rPr>
              <a:t>雷雨闪电时，不要拨打接听电话，应拔掉电话线插头。手机可以正常使用</a:t>
            </a:r>
            <a:r>
              <a:rPr lang="en-US" altLang="zh-CN" sz="2000" dirty="0">
                <a:solidFill>
                  <a:srgbClr val="FFC000"/>
                </a:solidFill>
                <a:latin typeface="微软雅黑" pitchFamily="34" charset="-122"/>
                <a:ea typeface="微软雅黑" pitchFamily="34" charset="-122"/>
              </a:rPr>
              <a:t>!</a:t>
            </a:r>
            <a:r>
              <a:rPr lang="zh-CN" altLang="en-US" sz="2000" dirty="0">
                <a:solidFill>
                  <a:srgbClr val="FFC000"/>
                </a:solidFill>
                <a:latin typeface="微软雅黑" pitchFamily="34" charset="-122"/>
                <a:ea typeface="微软雅黑" pitchFamily="34" charset="-122"/>
              </a:rPr>
              <a:t>但是一般尽量不要在户外，或室内靠近窗户的位置接打手机。</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7" name="内容占位符 2"/>
          <p:cNvSpPr>
            <a:spLocks noGrp="1"/>
          </p:cNvSpPr>
          <p:nvPr>
            <p:ph idx="1"/>
          </p:nvPr>
        </p:nvSpPr>
        <p:spPr>
          <a:xfrm>
            <a:off x="1115616" y="404664"/>
            <a:ext cx="8229600" cy="4530725"/>
          </a:xfrm>
        </p:spPr>
        <p:txBody>
          <a:bodyPr/>
          <a:lstStyle/>
          <a:p>
            <a:pPr>
              <a:buFont typeface="Wingdings" pitchFamily="2" charset="2"/>
              <a:buChar char="u"/>
            </a:pPr>
            <a:r>
              <a:rPr lang="zh-CN" altLang="en-US" sz="3200" dirty="0">
                <a:solidFill>
                  <a:srgbClr val="FFC000"/>
                </a:solidFill>
                <a:latin typeface="微软雅黑" pitchFamily="34" charset="-122"/>
                <a:ea typeface="微软雅黑" pitchFamily="34" charset="-122"/>
              </a:rPr>
              <a:t>雷雨天切勿接近一切电力设施</a:t>
            </a:r>
          </a:p>
        </p:txBody>
      </p:sp>
      <p:pic>
        <p:nvPicPr>
          <p:cNvPr id="11268" name="Picture 5" descr="C:\Users\yurong\Desktop\xfd\t01ac7002a3a39e0a2b[1].jpg"/>
          <p:cNvPicPr>
            <a:picLocks noChangeArrowheads="1"/>
          </p:cNvPicPr>
          <p:nvPr/>
        </p:nvPicPr>
        <p:blipFill>
          <a:blip r:embed="rId2" cstate="print"/>
          <a:srcRect/>
          <a:stretch>
            <a:fillRect/>
          </a:stretch>
        </p:blipFill>
        <p:spPr bwMode="auto">
          <a:xfrm>
            <a:off x="4572000" y="1196752"/>
            <a:ext cx="3600000" cy="3240000"/>
          </a:xfrm>
          <a:prstGeom prst="rect">
            <a:avLst/>
          </a:prstGeom>
          <a:ln w="38100" cap="sq" cmpd="thickThin">
            <a:solidFill>
              <a:srgbClr val="000000"/>
            </a:solidFill>
            <a:prstDash val="solid"/>
            <a:miter lim="800000"/>
          </a:ln>
          <a:effectLst>
            <a:innerShdw blurRad="76200">
              <a:srgbClr val="000000"/>
            </a:innerShdw>
          </a:effectLst>
        </p:spPr>
      </p:pic>
      <p:pic>
        <p:nvPicPr>
          <p:cNvPr id="11269" name="Picture 7" descr="C:\Users\yurong\Desktop\xfd\t0113260c67fea9c595[1].jpg"/>
          <p:cNvPicPr>
            <a:picLocks noChangeArrowheads="1"/>
          </p:cNvPicPr>
          <p:nvPr/>
        </p:nvPicPr>
        <p:blipFill>
          <a:blip r:embed="rId3" cstate="print"/>
          <a:srcRect/>
          <a:stretch>
            <a:fillRect/>
          </a:stretch>
        </p:blipFill>
        <p:spPr bwMode="auto">
          <a:xfrm>
            <a:off x="683968" y="1701168"/>
            <a:ext cx="3600000" cy="3240000"/>
          </a:xfrm>
          <a:prstGeom prst="rect">
            <a:avLst/>
          </a:prstGeom>
          <a:ln w="38100" cap="sq" cmpd="thickThin">
            <a:solidFill>
              <a:srgbClr val="000000"/>
            </a:solidFill>
            <a:prstDash val="solid"/>
            <a:miter lim="800000"/>
          </a:ln>
          <a:effectLst>
            <a:innerShdw blurRad="76200">
              <a:srgbClr val="000000"/>
            </a:innerShdw>
          </a:effectLst>
        </p:spPr>
      </p:pic>
      <p:pic>
        <p:nvPicPr>
          <p:cNvPr id="7" name="图片 6" descr="0_i_副本.png"/>
          <p:cNvPicPr>
            <a:picLocks noChangeAspect="1"/>
          </p:cNvPicPr>
          <p:nvPr/>
        </p:nvPicPr>
        <p:blipFill>
          <a:blip r:embed="rId4" cstate="print"/>
          <a:stretch>
            <a:fillRect/>
          </a:stretch>
        </p:blipFill>
        <p:spPr>
          <a:xfrm>
            <a:off x="477076" y="44624"/>
            <a:ext cx="1142596" cy="1152000"/>
          </a:xfrm>
          <a:prstGeom prst="rect">
            <a:avLst/>
          </a:prstGeom>
        </p:spPr>
      </p:pic>
      <p:sp>
        <p:nvSpPr>
          <p:cNvPr id="8" name="矩形 7"/>
          <p:cNvSpPr/>
          <p:nvPr/>
        </p:nvSpPr>
        <p:spPr>
          <a:xfrm>
            <a:off x="1187624" y="5373216"/>
            <a:ext cx="7344816" cy="400110"/>
          </a:xfrm>
          <a:prstGeom prst="rect">
            <a:avLst/>
          </a:prstGeom>
        </p:spPr>
        <p:txBody>
          <a:bodyPr wrap="square">
            <a:spAutoFit/>
          </a:bodyPr>
          <a:lstStyle/>
          <a:p>
            <a:r>
              <a:rPr lang="zh-CN" altLang="en-US" sz="2000" dirty="0">
                <a:solidFill>
                  <a:srgbClr val="FFC000"/>
                </a:solidFill>
                <a:latin typeface="微软雅黑" pitchFamily="34" charset="-122"/>
                <a:ea typeface="微软雅黑" pitchFamily="34" charset="-122"/>
              </a:rPr>
              <a:t>闪电打雷时，不要接近一切电力设施，如高压电线变压电器等。</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1" name="内容占位符 2"/>
          <p:cNvSpPr>
            <a:spLocks noGrp="1"/>
          </p:cNvSpPr>
          <p:nvPr>
            <p:ph idx="1"/>
          </p:nvPr>
        </p:nvSpPr>
        <p:spPr>
          <a:xfrm>
            <a:off x="1043608" y="404664"/>
            <a:ext cx="8229600" cy="4530725"/>
          </a:xfrm>
        </p:spPr>
        <p:txBody>
          <a:bodyPr/>
          <a:lstStyle/>
          <a:p>
            <a:pPr>
              <a:buFont typeface="Wingdings" pitchFamily="2" charset="2"/>
              <a:buChar char="u"/>
            </a:pPr>
            <a:r>
              <a:rPr lang="zh-CN" altLang="en-US" sz="3200" dirty="0">
                <a:solidFill>
                  <a:srgbClr val="FFC000"/>
                </a:solidFill>
                <a:latin typeface="微软雅黑" pitchFamily="34" charset="-122"/>
                <a:ea typeface="微软雅黑" pitchFamily="34" charset="-122"/>
              </a:rPr>
              <a:t>立即停止室外游泳、划船、钓鱼等水上活动</a:t>
            </a:r>
          </a:p>
        </p:txBody>
      </p:sp>
      <p:pic>
        <p:nvPicPr>
          <p:cNvPr id="12292" name="Picture 2" descr="C:\Users\yurong\Desktop\xfd\t014d9f87e38a4a6e4b[1].jpg"/>
          <p:cNvPicPr>
            <a:picLocks noChangeArrowheads="1"/>
          </p:cNvPicPr>
          <p:nvPr/>
        </p:nvPicPr>
        <p:blipFill>
          <a:blip r:embed="rId2" cstate="print"/>
          <a:srcRect/>
          <a:stretch>
            <a:fillRect/>
          </a:stretch>
        </p:blipFill>
        <p:spPr bwMode="auto">
          <a:xfrm>
            <a:off x="4499992" y="1052736"/>
            <a:ext cx="3600000" cy="3240000"/>
          </a:xfrm>
          <a:prstGeom prst="rect">
            <a:avLst/>
          </a:prstGeom>
          <a:ln w="38100" cap="sq" cmpd="thickThin">
            <a:solidFill>
              <a:srgbClr val="000000"/>
            </a:solidFill>
            <a:prstDash val="solid"/>
            <a:miter lim="800000"/>
          </a:ln>
          <a:effectLst>
            <a:innerShdw blurRad="76200">
              <a:srgbClr val="000000"/>
            </a:innerShdw>
          </a:effectLst>
        </p:spPr>
      </p:pic>
      <p:pic>
        <p:nvPicPr>
          <p:cNvPr id="12293" name="Picture 3" descr="C:\Users\yurong\Desktop\xfd\t01175bead47bfeb437[1].jpg"/>
          <p:cNvPicPr>
            <a:picLocks noChangeArrowheads="1"/>
          </p:cNvPicPr>
          <p:nvPr/>
        </p:nvPicPr>
        <p:blipFill>
          <a:blip r:embed="rId3" cstate="print"/>
          <a:srcRect/>
          <a:stretch>
            <a:fillRect/>
          </a:stretch>
        </p:blipFill>
        <p:spPr bwMode="auto">
          <a:xfrm>
            <a:off x="611560" y="1556792"/>
            <a:ext cx="3600000" cy="3240000"/>
          </a:xfrm>
          <a:prstGeom prst="rect">
            <a:avLst/>
          </a:prstGeom>
          <a:ln w="38100" cap="sq" cmpd="thickThin">
            <a:solidFill>
              <a:srgbClr val="000000"/>
            </a:solidFill>
            <a:prstDash val="solid"/>
            <a:miter lim="800000"/>
          </a:ln>
          <a:effectLst>
            <a:innerShdw blurRad="76200">
              <a:srgbClr val="000000"/>
            </a:innerShdw>
          </a:effectLst>
        </p:spPr>
      </p:pic>
      <p:pic>
        <p:nvPicPr>
          <p:cNvPr id="7" name="图片 6" descr="0_i_副本.png"/>
          <p:cNvPicPr>
            <a:picLocks noChangeAspect="1"/>
          </p:cNvPicPr>
          <p:nvPr/>
        </p:nvPicPr>
        <p:blipFill>
          <a:blip r:embed="rId4" cstate="print"/>
          <a:stretch>
            <a:fillRect/>
          </a:stretch>
        </p:blipFill>
        <p:spPr>
          <a:xfrm>
            <a:off x="323528" y="44624"/>
            <a:ext cx="1142596" cy="1152000"/>
          </a:xfrm>
          <a:prstGeom prst="rect">
            <a:avLst/>
          </a:prstGeom>
        </p:spPr>
      </p:pic>
      <p:sp>
        <p:nvSpPr>
          <p:cNvPr id="8" name="矩形 7"/>
          <p:cNvSpPr/>
          <p:nvPr/>
        </p:nvSpPr>
        <p:spPr>
          <a:xfrm>
            <a:off x="1259632" y="5333146"/>
            <a:ext cx="5314275" cy="400110"/>
          </a:xfrm>
          <a:prstGeom prst="rect">
            <a:avLst/>
          </a:prstGeom>
        </p:spPr>
        <p:txBody>
          <a:bodyPr wrap="none">
            <a:spAutoFit/>
          </a:bodyPr>
          <a:lstStyle/>
          <a:p>
            <a:r>
              <a:rPr lang="zh-CN" altLang="en-US" sz="2000" dirty="0">
                <a:solidFill>
                  <a:srgbClr val="FFC000"/>
                </a:solidFill>
                <a:latin typeface="微软雅黑" pitchFamily="34" charset="-122"/>
                <a:ea typeface="微软雅黑" pitchFamily="34" charset="-122"/>
              </a:rPr>
              <a:t>立即停止室外游泳、划船、钓鱼等水上活动</a:t>
            </a:r>
            <a:r>
              <a:rPr lang="zh-CN" altLang="en-US" sz="2000" dirty="0" smtClean="0">
                <a:solidFill>
                  <a:srgbClr val="FFC000"/>
                </a:solidFill>
                <a:latin typeface="微软雅黑" pitchFamily="34" charset="-122"/>
                <a:ea typeface="微软雅黑" pitchFamily="34" charset="-122"/>
              </a:rPr>
              <a:t>。</a:t>
            </a:r>
            <a:endParaRPr lang="zh-CN" altLang="en-US" sz="2000" dirty="0">
              <a:solidFill>
                <a:srgbClr val="FFC000"/>
              </a:solidFill>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descr="0_i_副本.png"/>
          <p:cNvPicPr>
            <a:picLocks noChangeAspect="1"/>
          </p:cNvPicPr>
          <p:nvPr/>
        </p:nvPicPr>
        <p:blipFill>
          <a:blip r:embed="rId2" cstate="print"/>
          <a:stretch>
            <a:fillRect/>
          </a:stretch>
        </p:blipFill>
        <p:spPr>
          <a:xfrm>
            <a:off x="323528" y="44624"/>
            <a:ext cx="1142596" cy="1152000"/>
          </a:xfrm>
          <a:prstGeom prst="rect">
            <a:avLst/>
          </a:prstGeom>
        </p:spPr>
      </p:pic>
      <p:pic>
        <p:nvPicPr>
          <p:cNvPr id="5" name="图片 4" descr="13.jpg"/>
          <p:cNvPicPr>
            <a:picLocks noChangeAspect="1"/>
          </p:cNvPicPr>
          <p:nvPr/>
        </p:nvPicPr>
        <p:blipFill>
          <a:blip r:embed="rId3" cstate="print"/>
          <a:stretch>
            <a:fillRect/>
          </a:stretch>
        </p:blipFill>
        <p:spPr>
          <a:xfrm>
            <a:off x="395856" y="1556792"/>
            <a:ext cx="2880000" cy="2162458"/>
          </a:xfrm>
          <a:prstGeom prst="rect">
            <a:avLst/>
          </a:prstGeom>
          <a:ln w="38100" cap="sq" cmpd="thickThin">
            <a:solidFill>
              <a:srgbClr val="000000"/>
            </a:solidFill>
            <a:prstDash val="solid"/>
            <a:miter lim="800000"/>
          </a:ln>
          <a:effectLst>
            <a:innerShdw blurRad="76200">
              <a:srgbClr val="000000"/>
            </a:innerShdw>
          </a:effectLst>
        </p:spPr>
      </p:pic>
      <p:pic>
        <p:nvPicPr>
          <p:cNvPr id="7" name="图片 6" descr="12.jpg"/>
          <p:cNvPicPr>
            <a:picLocks/>
          </p:cNvPicPr>
          <p:nvPr/>
        </p:nvPicPr>
        <p:blipFill>
          <a:blip r:embed="rId4" cstate="print"/>
          <a:stretch>
            <a:fillRect/>
          </a:stretch>
        </p:blipFill>
        <p:spPr>
          <a:xfrm>
            <a:off x="5940152" y="1557032"/>
            <a:ext cx="2880000" cy="2160000"/>
          </a:xfrm>
          <a:prstGeom prst="rect">
            <a:avLst/>
          </a:prstGeom>
          <a:ln w="38100" cap="sq" cmpd="thickThin">
            <a:solidFill>
              <a:srgbClr val="000000"/>
            </a:solidFill>
            <a:prstDash val="solid"/>
            <a:miter lim="800000"/>
          </a:ln>
          <a:effectLst>
            <a:innerShdw blurRad="76200">
              <a:srgbClr val="000000"/>
            </a:innerShdw>
          </a:effectLst>
        </p:spPr>
      </p:pic>
      <p:pic>
        <p:nvPicPr>
          <p:cNvPr id="6" name="图片 5" descr="25.jpg"/>
          <p:cNvPicPr>
            <a:picLocks/>
          </p:cNvPicPr>
          <p:nvPr/>
        </p:nvPicPr>
        <p:blipFill>
          <a:blip r:embed="rId5" cstate="print"/>
          <a:stretch>
            <a:fillRect/>
          </a:stretch>
        </p:blipFill>
        <p:spPr>
          <a:xfrm>
            <a:off x="3131840" y="2925184"/>
            <a:ext cx="2880000" cy="2160000"/>
          </a:xfrm>
          <a:prstGeom prst="rect">
            <a:avLst/>
          </a:prstGeom>
          <a:ln w="38100" cap="sq" cmpd="thickThin">
            <a:solidFill>
              <a:srgbClr val="000000"/>
            </a:solidFill>
            <a:prstDash val="solid"/>
            <a:miter lim="800000"/>
          </a:ln>
          <a:effectLst>
            <a:innerShdw blurRad="76200">
              <a:srgbClr val="000000"/>
            </a:innerShdw>
          </a:effectLst>
        </p:spPr>
      </p:pic>
      <p:sp>
        <p:nvSpPr>
          <p:cNvPr id="8" name="矩形 7"/>
          <p:cNvSpPr/>
          <p:nvPr/>
        </p:nvSpPr>
        <p:spPr>
          <a:xfrm>
            <a:off x="827584" y="5157192"/>
            <a:ext cx="7632848" cy="707886"/>
          </a:xfrm>
          <a:prstGeom prst="rect">
            <a:avLst/>
          </a:prstGeom>
        </p:spPr>
        <p:txBody>
          <a:bodyPr wrap="square">
            <a:spAutoFit/>
          </a:bodyPr>
          <a:lstStyle/>
          <a:p>
            <a:pPr indent="457200"/>
            <a:r>
              <a:rPr lang="zh-CN" altLang="en-US" sz="2000" dirty="0" smtClean="0">
                <a:solidFill>
                  <a:srgbClr val="FFC000"/>
                </a:solidFill>
                <a:latin typeface="微软雅黑" pitchFamily="34" charset="-122"/>
                <a:ea typeface="微软雅黑" pitchFamily="34" charset="-122"/>
              </a:rPr>
              <a:t>雷雨</a:t>
            </a:r>
            <a:r>
              <a:rPr lang="zh-CN" altLang="en-US" sz="2000" dirty="0">
                <a:solidFill>
                  <a:srgbClr val="FFC000"/>
                </a:solidFill>
                <a:latin typeface="微软雅黑" pitchFamily="34" charset="-122"/>
                <a:ea typeface="微软雅黑" pitchFamily="34" charset="-122"/>
              </a:rPr>
              <a:t>闪电时，不要开电</a:t>
            </a:r>
            <a:r>
              <a:rPr lang="zh-CN" altLang="en-US" sz="2000" dirty="0" smtClean="0">
                <a:solidFill>
                  <a:srgbClr val="FFC000"/>
                </a:solidFill>
                <a:latin typeface="微软雅黑" pitchFamily="34" charset="-122"/>
                <a:ea typeface="微软雅黑" pitchFamily="34" charset="-122"/>
              </a:rPr>
              <a:t>视机</a:t>
            </a:r>
            <a:r>
              <a:rPr lang="zh-CN" altLang="en-US" sz="2000" dirty="0">
                <a:solidFill>
                  <a:srgbClr val="FFC000"/>
                </a:solidFill>
                <a:latin typeface="微软雅黑" pitchFamily="34" charset="-122"/>
                <a:ea typeface="微软雅黑" pitchFamily="34" charset="-122"/>
              </a:rPr>
              <a:t>、电脑、</a:t>
            </a:r>
            <a:r>
              <a:rPr lang="en-US" altLang="zh-CN" sz="2000" dirty="0">
                <a:solidFill>
                  <a:srgbClr val="FFC000"/>
                </a:solidFill>
                <a:latin typeface="微软雅黑" pitchFamily="34" charset="-122"/>
                <a:ea typeface="微软雅黑" pitchFamily="34" charset="-122"/>
              </a:rPr>
              <a:t>VCD</a:t>
            </a:r>
            <a:r>
              <a:rPr lang="zh-CN" altLang="en-US" sz="2000" dirty="0">
                <a:solidFill>
                  <a:srgbClr val="FFC000"/>
                </a:solidFill>
                <a:latin typeface="微软雅黑" pitchFamily="34" charset="-122"/>
                <a:ea typeface="微软雅黑" pitchFamily="34" charset="-122"/>
              </a:rPr>
              <a:t>机等，应拔掉一切电源插头，关闭家用电器，拔掉电源插头，防止雷电从电源线入侵</a:t>
            </a:r>
            <a:r>
              <a:rPr lang="zh-CN" altLang="en-US" sz="2000" dirty="0" smtClean="0">
                <a:solidFill>
                  <a:srgbClr val="FFC000"/>
                </a:solidFill>
                <a:latin typeface="微软雅黑" pitchFamily="34" charset="-122"/>
                <a:ea typeface="微软雅黑" pitchFamily="34" charset="-122"/>
              </a:rPr>
              <a:t>。</a:t>
            </a:r>
            <a:endParaRPr lang="zh-CN" altLang="en-US" sz="2000" dirty="0">
              <a:solidFill>
                <a:srgbClr val="FFC000"/>
              </a:solidFill>
              <a:latin typeface="微软雅黑" pitchFamily="34" charset="-122"/>
              <a:ea typeface="微软雅黑" pitchFamily="34" charset="-122"/>
            </a:endParaRPr>
          </a:p>
        </p:txBody>
      </p:sp>
      <p:sp>
        <p:nvSpPr>
          <p:cNvPr id="9" name="TextBox 8"/>
          <p:cNvSpPr txBox="1"/>
          <p:nvPr/>
        </p:nvSpPr>
        <p:spPr>
          <a:xfrm>
            <a:off x="1763688" y="404664"/>
            <a:ext cx="5544616" cy="584775"/>
          </a:xfrm>
          <a:prstGeom prst="rect">
            <a:avLst/>
          </a:prstGeom>
          <a:noFill/>
        </p:spPr>
        <p:txBody>
          <a:bodyPr wrap="square" rtlCol="0">
            <a:spAutoFit/>
          </a:bodyPr>
          <a:lstStyle/>
          <a:p>
            <a:r>
              <a:rPr lang="zh-CN" altLang="en-US" sz="3200" dirty="0">
                <a:solidFill>
                  <a:srgbClr val="FFC000"/>
                </a:solidFill>
                <a:latin typeface="微软雅黑" pitchFamily="34" charset="-122"/>
                <a:ea typeface="微软雅黑" pitchFamily="34" charset="-122"/>
              </a:rPr>
              <a:t>雷雨天气切勿看电视、玩电脑</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9" name="内容占位符 2"/>
          <p:cNvSpPr>
            <a:spLocks noGrp="1"/>
          </p:cNvSpPr>
          <p:nvPr>
            <p:ph idx="1"/>
          </p:nvPr>
        </p:nvSpPr>
        <p:spPr>
          <a:xfrm>
            <a:off x="1259632" y="1412776"/>
            <a:ext cx="8229600" cy="4530725"/>
          </a:xfrm>
        </p:spPr>
        <p:txBody>
          <a:bodyPr/>
          <a:lstStyle/>
          <a:p>
            <a:pPr>
              <a:buNone/>
            </a:pPr>
            <a:r>
              <a:rPr lang="zh-CN" altLang="en-US" dirty="0" smtClean="0">
                <a:solidFill>
                  <a:srgbClr val="FF0000"/>
                </a:solidFill>
                <a:latin typeface="微软雅黑" pitchFamily="34" charset="-122"/>
                <a:ea typeface="微软雅黑" pitchFamily="34" charset="-122"/>
              </a:rPr>
              <a:t>   遇到险情及时拨打</a:t>
            </a:r>
            <a:r>
              <a:rPr lang="en-US" altLang="zh-CN" dirty="0" smtClean="0">
                <a:solidFill>
                  <a:srgbClr val="FF0000"/>
                </a:solidFill>
                <a:latin typeface="微软雅黑" pitchFamily="34" charset="-122"/>
                <a:ea typeface="微软雅黑" pitchFamily="34" charset="-122"/>
              </a:rPr>
              <a:t>110</a:t>
            </a:r>
            <a:r>
              <a:rPr lang="zh-CN" altLang="en-US" dirty="0" smtClean="0">
                <a:solidFill>
                  <a:srgbClr val="FF0000"/>
                </a:solidFill>
                <a:latin typeface="微软雅黑" pitchFamily="34" charset="-122"/>
                <a:ea typeface="微软雅黑" pitchFamily="34" charset="-122"/>
              </a:rPr>
              <a:t>或向周围人群呼救</a:t>
            </a:r>
          </a:p>
          <a:p>
            <a:pPr>
              <a:buFont typeface="Wingdings" pitchFamily="2" charset="2"/>
              <a:buChar char="u"/>
            </a:pPr>
            <a:endParaRPr lang="zh-CN" altLang="en-US" dirty="0" smtClean="0"/>
          </a:p>
        </p:txBody>
      </p:sp>
      <p:pic>
        <p:nvPicPr>
          <p:cNvPr id="7" name="图片 6" descr="208576_副本.jpg"/>
          <p:cNvPicPr>
            <a:picLocks noChangeAspect="1"/>
          </p:cNvPicPr>
          <p:nvPr/>
        </p:nvPicPr>
        <p:blipFill>
          <a:blip r:embed="rId2" cstate="print"/>
          <a:stretch>
            <a:fillRect/>
          </a:stretch>
        </p:blipFill>
        <p:spPr>
          <a:xfrm>
            <a:off x="375469" y="1196752"/>
            <a:ext cx="1172195" cy="1080000"/>
          </a:xfrm>
          <a:prstGeom prst="rect">
            <a:avLst/>
          </a:prstGeom>
        </p:spPr>
      </p:pic>
      <p:pic>
        <p:nvPicPr>
          <p:cNvPr id="6" name="图片 5" descr="36.jpg"/>
          <p:cNvPicPr>
            <a:picLocks/>
          </p:cNvPicPr>
          <p:nvPr/>
        </p:nvPicPr>
        <p:blipFill>
          <a:blip r:embed="rId3" cstate="print"/>
          <a:stretch>
            <a:fillRect/>
          </a:stretch>
        </p:blipFill>
        <p:spPr>
          <a:xfrm>
            <a:off x="1475656" y="2708920"/>
            <a:ext cx="2880000" cy="2880000"/>
          </a:xfrm>
          <a:prstGeom prst="rect">
            <a:avLst/>
          </a:prstGeom>
          <a:ln>
            <a:noFill/>
          </a:ln>
          <a:effectLst>
            <a:softEdge rad="112500"/>
          </a:effectLst>
        </p:spPr>
      </p:pic>
      <p:pic>
        <p:nvPicPr>
          <p:cNvPr id="9" name="图片 8" descr="37.jpg"/>
          <p:cNvPicPr>
            <a:picLocks/>
          </p:cNvPicPr>
          <p:nvPr/>
        </p:nvPicPr>
        <p:blipFill>
          <a:blip r:embed="rId4" cstate="print"/>
          <a:stretch>
            <a:fillRect/>
          </a:stretch>
        </p:blipFill>
        <p:spPr>
          <a:xfrm>
            <a:off x="5004048" y="2708920"/>
            <a:ext cx="2880000" cy="2880000"/>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extBox 4"/>
          <p:cNvSpPr txBox="1">
            <a:spLocks noChangeArrowheads="1"/>
          </p:cNvSpPr>
          <p:nvPr/>
        </p:nvSpPr>
        <p:spPr bwMode="auto">
          <a:xfrm>
            <a:off x="755576" y="1487686"/>
            <a:ext cx="8136904" cy="1077218"/>
          </a:xfrm>
          <a:prstGeom prst="rect">
            <a:avLst/>
          </a:prstGeom>
          <a:noFill/>
          <a:ln w="9525">
            <a:noFill/>
            <a:miter lim="800000"/>
            <a:headEnd/>
            <a:tailEnd/>
          </a:ln>
        </p:spPr>
        <p:txBody>
          <a:bodyPr wrap="square">
            <a:spAutoFit/>
          </a:bodyPr>
          <a:lstStyle/>
          <a:p>
            <a:pPr>
              <a:buFont typeface="Wingdings" pitchFamily="2" charset="2"/>
              <a:buChar char="Ø"/>
            </a:pPr>
            <a:r>
              <a:rPr lang="zh-CN" altLang="en-US" sz="3200" dirty="0" smtClean="0">
                <a:solidFill>
                  <a:srgbClr val="0070C0"/>
                </a:solidFill>
                <a:latin typeface="微软雅黑" pitchFamily="34" charset="-122"/>
                <a:ea typeface="微软雅黑" pitchFamily="34" charset="-122"/>
              </a:rPr>
              <a:t>雷</a:t>
            </a:r>
            <a:r>
              <a:rPr lang="zh-CN" altLang="en-US" sz="3200" dirty="0">
                <a:solidFill>
                  <a:srgbClr val="0070C0"/>
                </a:solidFill>
                <a:latin typeface="微软雅黑" pitchFamily="34" charset="-122"/>
                <a:ea typeface="微软雅黑" pitchFamily="34" charset="-122"/>
              </a:rPr>
              <a:t>雨固然是可怕的，但在那可怕暴风雨过后，总伴有绚丽的美景出</a:t>
            </a:r>
            <a:r>
              <a:rPr lang="zh-CN" altLang="en-US" sz="3200" dirty="0" smtClean="0">
                <a:solidFill>
                  <a:srgbClr val="0070C0"/>
                </a:solidFill>
                <a:latin typeface="微软雅黑" pitchFamily="34" charset="-122"/>
                <a:ea typeface="微软雅黑" pitchFamily="34" charset="-122"/>
              </a:rPr>
              <a:t>现</a:t>
            </a:r>
            <a:r>
              <a:rPr lang="en-US" altLang="zh-CN" sz="3200" dirty="0" smtClean="0">
                <a:solidFill>
                  <a:srgbClr val="0070C0"/>
                </a:solidFill>
                <a:latin typeface="微软雅黑" pitchFamily="34" charset="-122"/>
                <a:ea typeface="微软雅黑" pitchFamily="34" charset="-122"/>
              </a:rPr>
              <a:t>——</a:t>
            </a:r>
            <a:r>
              <a:rPr lang="zh-CN" altLang="en-US" sz="3200" dirty="0" smtClean="0">
                <a:solidFill>
                  <a:srgbClr val="0070C0"/>
                </a:solidFill>
                <a:latin typeface="微软雅黑" pitchFamily="34" charset="-122"/>
                <a:ea typeface="微软雅黑" pitchFamily="34" charset="-122"/>
              </a:rPr>
              <a:t>彩虹。</a:t>
            </a:r>
            <a:endParaRPr lang="zh-CN" altLang="en-US" sz="3200" dirty="0">
              <a:solidFill>
                <a:srgbClr val="0070C0"/>
              </a:solidFill>
              <a:latin typeface="微软雅黑" pitchFamily="34" charset="-122"/>
              <a:ea typeface="微软雅黑" pitchFamily="34" charset="-122"/>
            </a:endParaRPr>
          </a:p>
        </p:txBody>
      </p:sp>
      <p:sp>
        <p:nvSpPr>
          <p:cNvPr id="5" name="矩形 4"/>
          <p:cNvSpPr/>
          <p:nvPr/>
        </p:nvSpPr>
        <p:spPr>
          <a:xfrm>
            <a:off x="-1" y="0"/>
            <a:ext cx="2271777" cy="923330"/>
          </a:xfrm>
          <a:prstGeom prst="rect">
            <a:avLst/>
          </a:prstGeom>
        </p:spPr>
        <p:style>
          <a:lnRef idx="1">
            <a:schemeClr val="accent3"/>
          </a:lnRef>
          <a:fillRef idx="2">
            <a:schemeClr val="accent3"/>
          </a:fillRef>
          <a:effectRef idx="1">
            <a:schemeClr val="accent3"/>
          </a:effectRef>
          <a:fontRef idx="minor">
            <a:schemeClr val="dk1"/>
          </a:fontRef>
        </p:style>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zh-CN" altLang="en-US" sz="5400" b="1" cap="none" spc="0" dirty="0" smtClean="0">
                <a:ln>
                  <a:prstDash val="solid"/>
                </a:ln>
                <a:solidFill>
                  <a:srgbClr val="7030A0"/>
                </a:solidFill>
                <a:effectLst>
                  <a:outerShdw blurRad="88000" dist="50800" dir="5040000" algn="tl">
                    <a:schemeClr val="accent4">
                      <a:tint val="80000"/>
                      <a:satMod val="250000"/>
                      <a:alpha val="45000"/>
                    </a:schemeClr>
                  </a:outerShdw>
                </a:effectLst>
              </a:rPr>
              <a:t>彩虹篇</a:t>
            </a:r>
            <a:endParaRPr lang="zh-CN" altLang="en-US" sz="5400" b="1" cap="none" spc="0" dirty="0">
              <a:ln>
                <a:prstDash val="solid"/>
              </a:ln>
              <a:solidFill>
                <a:srgbClr val="7030A0"/>
              </a:solidFill>
              <a:effectLst>
                <a:outerShdw blurRad="88000" dist="50800" dir="5040000" algn="tl">
                  <a:schemeClr val="accent4">
                    <a:tint val="80000"/>
                    <a:satMod val="250000"/>
                    <a:alpha val="45000"/>
                  </a:schemeClr>
                </a:outerShdw>
              </a:effectLst>
            </a:endParaRPr>
          </a:p>
        </p:txBody>
      </p:sp>
      <p:pic>
        <p:nvPicPr>
          <p:cNvPr id="7" name="图片 6" descr="26.jpg"/>
          <p:cNvPicPr>
            <a:picLocks noChangeAspect="1"/>
          </p:cNvPicPr>
          <p:nvPr/>
        </p:nvPicPr>
        <p:blipFill>
          <a:blip r:embed="rId2" cstate="print"/>
          <a:stretch>
            <a:fillRect/>
          </a:stretch>
        </p:blipFill>
        <p:spPr>
          <a:xfrm>
            <a:off x="1691680" y="2852936"/>
            <a:ext cx="5400600" cy="28591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4)">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标题 1"/>
          <p:cNvSpPr>
            <a:spLocks noGrp="1"/>
          </p:cNvSpPr>
          <p:nvPr>
            <p:ph type="title"/>
          </p:nvPr>
        </p:nvSpPr>
        <p:spPr>
          <a:xfrm>
            <a:off x="1060648" y="980728"/>
            <a:ext cx="7543800" cy="1295400"/>
          </a:xfrm>
        </p:spPr>
        <p:txBody>
          <a:bodyPr/>
          <a:lstStyle/>
          <a:p>
            <a:pPr>
              <a:buFont typeface="Wingdings" pitchFamily="2" charset="2"/>
              <a:buChar char="Ø"/>
            </a:pPr>
            <a:r>
              <a:rPr lang="zh-CN" altLang="en-US" sz="3200" b="1" dirty="0" smtClean="0">
                <a:solidFill>
                  <a:srgbClr val="FF0000"/>
                </a:solidFill>
                <a:latin typeface="微软雅黑" pitchFamily="34" charset="-122"/>
                <a:ea typeface="微软雅黑" pitchFamily="34" charset="-122"/>
              </a:rPr>
              <a:t>雨后美景</a:t>
            </a:r>
            <a:r>
              <a:rPr lang="en-US" altLang="zh-CN" sz="3200" b="1" dirty="0" smtClean="0">
                <a:solidFill>
                  <a:srgbClr val="FF0000"/>
                </a:solidFill>
                <a:latin typeface="微软雅黑" pitchFamily="34" charset="-122"/>
                <a:ea typeface="微软雅黑" pitchFamily="34" charset="-122"/>
              </a:rPr>
              <a:t>——</a:t>
            </a:r>
            <a:r>
              <a:rPr lang="zh-CN" altLang="en-US" sz="3200" b="1" dirty="0" smtClean="0">
                <a:solidFill>
                  <a:srgbClr val="FF0000"/>
                </a:solidFill>
                <a:latin typeface="微软雅黑" pitchFamily="34" charset="-122"/>
                <a:ea typeface="微软雅黑" pitchFamily="34" charset="-122"/>
              </a:rPr>
              <a:t>彩虹</a:t>
            </a:r>
            <a:r>
              <a:rPr lang="en-US" altLang="zh-CN" sz="1800" b="1" dirty="0" smtClean="0">
                <a:solidFill>
                  <a:srgbClr val="FF0000"/>
                </a:solidFill>
                <a:latin typeface="微软雅黑" pitchFamily="34" charset="-122"/>
                <a:ea typeface="微软雅黑" pitchFamily="34" charset="-122"/>
              </a:rPr>
              <a:t/>
            </a:r>
            <a:br>
              <a:rPr lang="en-US" altLang="zh-CN" sz="1800" b="1" dirty="0" smtClean="0">
                <a:solidFill>
                  <a:srgbClr val="FF0000"/>
                </a:solidFill>
                <a:latin typeface="微软雅黑" pitchFamily="34" charset="-122"/>
                <a:ea typeface="微软雅黑" pitchFamily="34" charset="-122"/>
              </a:rPr>
            </a:br>
            <a:r>
              <a:rPr lang="en-US" altLang="zh-CN" sz="1800" b="1" dirty="0" smtClean="0">
                <a:solidFill>
                  <a:schemeClr val="tx1"/>
                </a:solidFill>
                <a:latin typeface="微软雅黑" pitchFamily="34" charset="-122"/>
                <a:ea typeface="微软雅黑" pitchFamily="34" charset="-122"/>
              </a:rPr>
              <a:t>     </a:t>
            </a:r>
            <a:r>
              <a:rPr lang="zh-CN" altLang="en-US" sz="1800" b="0" dirty="0" smtClean="0">
                <a:solidFill>
                  <a:schemeClr val="tx1"/>
                </a:solidFill>
                <a:latin typeface="微软雅黑" pitchFamily="34" charset="-122"/>
                <a:ea typeface="微软雅黑" pitchFamily="34" charset="-122"/>
              </a:rPr>
              <a:t>雨后初晴，阳光明媚。瞬间，天空中出现一道彩虹，它是一道横跨天空的七色彩带，红、橙、黄、绿、青、蓝、紫，宛如一座彩色的拱桥飞架天空。</a:t>
            </a:r>
          </a:p>
        </p:txBody>
      </p:sp>
      <p:pic>
        <p:nvPicPr>
          <p:cNvPr id="7" name="图片 6" descr="27_副本.jpg"/>
          <p:cNvPicPr>
            <a:picLocks/>
          </p:cNvPicPr>
          <p:nvPr/>
        </p:nvPicPr>
        <p:blipFill>
          <a:blip r:embed="rId2" cstate="print"/>
          <a:stretch>
            <a:fillRect/>
          </a:stretch>
        </p:blipFill>
        <p:spPr>
          <a:xfrm>
            <a:off x="1259632" y="3140968"/>
            <a:ext cx="3240000" cy="28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图片 7" descr="29_副本.jpg"/>
          <p:cNvPicPr>
            <a:picLocks/>
          </p:cNvPicPr>
          <p:nvPr/>
        </p:nvPicPr>
        <p:blipFill>
          <a:blip r:embed="rId3" cstate="print"/>
          <a:stretch>
            <a:fillRect/>
          </a:stretch>
        </p:blipFill>
        <p:spPr>
          <a:xfrm>
            <a:off x="4716016" y="2420888"/>
            <a:ext cx="3240000" cy="28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4)">
                                      <p:cBhvr>
                                        <p:cTn id="7" dur="2000"/>
                                        <p:tgtEl>
                                          <p:spTgt spid="7"/>
                                        </p:tgtEl>
                                      </p:cBhvr>
                                    </p:animEffect>
                                  </p:childTnLst>
                                </p:cTn>
                              </p:par>
                              <p:par>
                                <p:cTn id="8" presetID="21"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heel(4)">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a:spLocks/>
          </p:cNvSpPr>
          <p:nvPr/>
        </p:nvSpPr>
        <p:spPr bwMode="auto">
          <a:xfrm>
            <a:off x="1022920" y="1340768"/>
            <a:ext cx="7725544" cy="542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rmAutofit lnSpcReduction="10000"/>
          </a:bodyPr>
          <a:lstStyle/>
          <a:p>
            <a:pPr marL="342900" marR="0" lvl="0" indent="-342900" algn="l" defTabSz="914400" rtl="0" eaLnBrk="1" fontAlgn="base" latinLnBrk="0" hangingPunct="1">
              <a:lnSpc>
                <a:spcPct val="100000"/>
              </a:lnSpc>
              <a:spcBef>
                <a:spcPct val="20000"/>
              </a:spcBef>
              <a:spcAft>
                <a:spcPct val="0"/>
              </a:spcAft>
              <a:buClr>
                <a:srgbClr val="0070C0"/>
              </a:buClr>
              <a:buSzPct val="70000"/>
              <a:buFont typeface="Wingdings" pitchFamily="2" charset="2"/>
              <a:buChar char="u"/>
              <a:tabLst/>
              <a:defRPr/>
            </a:pPr>
            <a:r>
              <a:rPr kumimoji="0" lang="zh-CN" altLang="en-US" sz="30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cs typeface="+mn-cs"/>
              </a:rPr>
              <a:t>彩虹的形成</a:t>
            </a:r>
          </a:p>
        </p:txBody>
      </p:sp>
      <p:sp>
        <p:nvSpPr>
          <p:cNvPr id="5" name="TextBox 4"/>
          <p:cNvSpPr txBox="1">
            <a:spLocks noChangeArrowheads="1"/>
          </p:cNvSpPr>
          <p:nvPr/>
        </p:nvSpPr>
        <p:spPr bwMode="auto">
          <a:xfrm>
            <a:off x="1000125" y="1854523"/>
            <a:ext cx="7715250" cy="2585323"/>
          </a:xfrm>
          <a:prstGeom prst="rect">
            <a:avLst/>
          </a:prstGeom>
          <a:noFill/>
          <a:ln w="9525">
            <a:noFill/>
            <a:miter lim="800000"/>
            <a:headEnd/>
            <a:tailEnd/>
          </a:ln>
        </p:spPr>
        <p:txBody>
          <a:bodyPr>
            <a:spAutoFit/>
          </a:bodyPr>
          <a:lstStyle/>
          <a:p>
            <a:pPr indent="457200"/>
            <a:r>
              <a:rPr lang="zh-CN" altLang="en-US" dirty="0" smtClean="0">
                <a:latin typeface="微软雅黑" pitchFamily="34" charset="-122"/>
                <a:ea typeface="微软雅黑" pitchFamily="34" charset="-122"/>
              </a:rPr>
              <a:t>天</a:t>
            </a:r>
            <a:r>
              <a:rPr lang="zh-CN" altLang="en-US" dirty="0">
                <a:latin typeface="微软雅黑" pitchFamily="34" charset="-122"/>
                <a:ea typeface="微软雅黑" pitchFamily="34" charset="-122"/>
              </a:rPr>
              <a:t>空中为什么会出现五颜六色的彩虹呢？雨后，天空中还悬浮着很多极小的水滴，太阳光沿着一定角度射入这些小水滴内，会产生两次折射和一次全反射，然后从水滴射出来，于是，太阳光色散成紫色在内，红色在外的七色彩带。这就是彩虹。其中红色光与入射光线所成的角度约为</a:t>
            </a:r>
            <a:r>
              <a:rPr lang="en-US" altLang="zh-CN" dirty="0">
                <a:latin typeface="微软雅黑" pitchFamily="34" charset="-122"/>
                <a:ea typeface="微软雅黑" pitchFamily="34" charset="-122"/>
              </a:rPr>
              <a:t>42°</a:t>
            </a:r>
            <a:r>
              <a:rPr lang="zh-CN" altLang="en-US" dirty="0">
                <a:latin typeface="微软雅黑" pitchFamily="34" charset="-122"/>
                <a:ea typeface="微软雅黑" pitchFamily="34" charset="-122"/>
              </a:rPr>
              <a:t>，紫色光所成的角度约为</a:t>
            </a:r>
            <a:r>
              <a:rPr lang="en-US" altLang="zh-CN" dirty="0">
                <a:latin typeface="微软雅黑" pitchFamily="34" charset="-122"/>
                <a:ea typeface="微软雅黑" pitchFamily="34" charset="-122"/>
              </a:rPr>
              <a:t>40°</a:t>
            </a:r>
            <a:r>
              <a:rPr lang="zh-CN" altLang="en-US" dirty="0">
                <a:latin typeface="微软雅黑" pitchFamily="34" charset="-122"/>
                <a:ea typeface="微软雅黑" pitchFamily="34" charset="-122"/>
              </a:rPr>
              <a:t>。当虹出现的时候，有时旁边还可出现另一个彩色圆弧</a:t>
            </a:r>
            <a:r>
              <a:rPr lang="en-US" altLang="zh-CN" dirty="0">
                <a:latin typeface="微软雅黑" pitchFamily="34" charset="-122"/>
                <a:ea typeface="微软雅黑" pitchFamily="34" charset="-122"/>
              </a:rPr>
              <a:t>--</a:t>
            </a:r>
            <a:r>
              <a:rPr lang="zh-CN" altLang="en-US" dirty="0">
                <a:latin typeface="微软雅黑" pitchFamily="34" charset="-122"/>
                <a:ea typeface="微软雅黑" pitchFamily="34" charset="-122"/>
              </a:rPr>
              <a:t>霓，霓的颜色排列与虹恰好相反，它是太阳光射到小水滴内经过两次折射和一次全反射后色散而形成的。由于光线在水滴里多经过一次反射，所以颜色的排列与虹相反，而且光的能量要散失一些，因此霓的光带不如虹色彩鲜明</a:t>
            </a:r>
            <a:r>
              <a:rPr lang="zh-CN" altLang="en-US" dirty="0" smtClean="0">
                <a:latin typeface="微软雅黑" pitchFamily="34" charset="-122"/>
                <a:ea typeface="微软雅黑" pitchFamily="34" charset="-122"/>
              </a:rPr>
              <a:t>。</a:t>
            </a:r>
            <a:endParaRPr lang="zh-CN" altLang="en-US" dirty="0">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5" name="内容占位符 2"/>
          <p:cNvSpPr>
            <a:spLocks noGrp="1"/>
          </p:cNvSpPr>
          <p:nvPr>
            <p:ph idx="1"/>
          </p:nvPr>
        </p:nvSpPr>
        <p:spPr>
          <a:xfrm>
            <a:off x="467544" y="1124744"/>
            <a:ext cx="2808312" cy="4536504"/>
          </a:xfrm>
        </p:spPr>
        <p:txBody>
          <a:bodyPr/>
          <a:lstStyle/>
          <a:p>
            <a:pPr>
              <a:buFont typeface="Wingdings" pitchFamily="2" charset="2"/>
              <a:buChar char="u"/>
            </a:pPr>
            <a:r>
              <a:rPr lang="zh-CN" altLang="en-US" sz="1800" dirty="0" smtClean="0">
                <a:latin typeface="微软雅黑" pitchFamily="34" charset="-122"/>
                <a:ea typeface="微软雅黑" pitchFamily="34" charset="-122"/>
              </a:rPr>
              <a:t>其实只要空气中有水滴，而阳光正在观察者的背后以低角度照射，便可能产生可以观察到的彩虹现象。彩虹是因为阳光射到空中接近圆形的小水滴，造成光的色散及反射而成的。我们可以动手造出一道仿真彩虹。</a:t>
            </a:r>
            <a:endParaRPr lang="en-US" altLang="zh-CN" sz="1800" dirty="0" smtClean="0">
              <a:latin typeface="微软雅黑" pitchFamily="34" charset="-122"/>
              <a:ea typeface="微软雅黑" pitchFamily="34" charset="-122"/>
            </a:endParaRPr>
          </a:p>
          <a:p>
            <a:pPr>
              <a:buFont typeface="Wingdings" pitchFamily="2" charset="2"/>
              <a:buChar char="u"/>
            </a:pPr>
            <a:r>
              <a:rPr lang="zh-CN" altLang="en-US" sz="1800" dirty="0" smtClean="0">
                <a:latin typeface="微软雅黑" pitchFamily="34" charset="-122"/>
                <a:ea typeface="微软雅黑" pitchFamily="34" charset="-122"/>
              </a:rPr>
              <a:t>你背着太阳，口里含一口水，将水向空中适当的方向喷出，就会在水珠中看到一道美丽的人造彩虹。</a:t>
            </a:r>
          </a:p>
        </p:txBody>
      </p:sp>
      <p:pic>
        <p:nvPicPr>
          <p:cNvPr id="18436" name="Picture 2" descr="C:\Users\yurong\Desktop\xfd\t01b94338702c2f2bde[1].png"/>
          <p:cNvPicPr>
            <a:picLocks noChangeArrowheads="1"/>
          </p:cNvPicPr>
          <p:nvPr/>
        </p:nvPicPr>
        <p:blipFill>
          <a:blip r:embed="rId2" cstate="print"/>
          <a:srcRect/>
          <a:stretch>
            <a:fillRect/>
          </a:stretch>
        </p:blipFill>
        <p:spPr bwMode="auto">
          <a:xfrm>
            <a:off x="3275856" y="1772816"/>
            <a:ext cx="5040000" cy="28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标题 1"/>
          <p:cNvSpPr>
            <a:spLocks noGrp="1"/>
          </p:cNvSpPr>
          <p:nvPr>
            <p:ph type="title"/>
          </p:nvPr>
        </p:nvSpPr>
        <p:spPr>
          <a:xfrm>
            <a:off x="457200" y="831850"/>
            <a:ext cx="7543800" cy="724942"/>
          </a:xfrm>
        </p:spPr>
        <p:txBody>
          <a:bodyPr/>
          <a:lstStyle/>
          <a:p>
            <a:pPr>
              <a:buFont typeface="Wingdings" pitchFamily="2" charset="2"/>
              <a:buChar char="Ø"/>
            </a:pPr>
            <a:r>
              <a:rPr lang="zh-CN" altLang="en-US" sz="3000" b="0" dirty="0" smtClean="0">
                <a:solidFill>
                  <a:srgbClr val="0070C0"/>
                </a:solidFill>
                <a:latin typeface="微软雅黑" pitchFamily="34" charset="-122"/>
                <a:ea typeface="微软雅黑" pitchFamily="34" charset="-122"/>
              </a:rPr>
              <a:t>为什么彩虹越来越罕见？</a:t>
            </a:r>
          </a:p>
        </p:txBody>
      </p:sp>
      <p:sp>
        <p:nvSpPr>
          <p:cNvPr id="19459" name="内容占位符 2"/>
          <p:cNvSpPr>
            <a:spLocks noGrp="1"/>
          </p:cNvSpPr>
          <p:nvPr>
            <p:ph idx="1"/>
          </p:nvPr>
        </p:nvSpPr>
        <p:spPr>
          <a:xfrm>
            <a:off x="457200" y="1719263"/>
            <a:ext cx="2170584" cy="4411662"/>
          </a:xfrm>
        </p:spPr>
        <p:txBody>
          <a:bodyPr/>
          <a:lstStyle/>
          <a:p>
            <a:pPr>
              <a:buFont typeface="Wingdings" pitchFamily="2" charset="2"/>
              <a:buChar char="u"/>
            </a:pPr>
            <a:r>
              <a:rPr lang="zh-CN" altLang="en-US" sz="1800" dirty="0" smtClean="0">
                <a:latin typeface="微软雅黑" pitchFamily="34" charset="-122"/>
                <a:ea typeface="微软雅黑" pitchFamily="34" charset="-122"/>
              </a:rPr>
              <a:t>由于现在空气污染十分严重，空气中的悬浮尘粒十分多，彩虹时候小水珠的折射形成的，现在空气中的灰尘十分多，导致了水珠的透明度下降 无法形成折射 所以现在的彩虹十分少。</a:t>
            </a:r>
          </a:p>
        </p:txBody>
      </p:sp>
      <p:pic>
        <p:nvPicPr>
          <p:cNvPr id="4" name="图片 3" descr="30.jpg"/>
          <p:cNvPicPr>
            <a:picLocks/>
          </p:cNvPicPr>
          <p:nvPr/>
        </p:nvPicPr>
        <p:blipFill>
          <a:blip r:embed="rId2" cstate="print"/>
          <a:stretch>
            <a:fillRect/>
          </a:stretch>
        </p:blipFill>
        <p:spPr>
          <a:xfrm>
            <a:off x="2987824" y="2060848"/>
            <a:ext cx="5040000" cy="2880000"/>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3" name="内容占位符 2"/>
          <p:cNvSpPr>
            <a:spLocks noGrp="1"/>
          </p:cNvSpPr>
          <p:nvPr>
            <p:ph idx="1"/>
          </p:nvPr>
        </p:nvSpPr>
        <p:spPr/>
        <p:txBody>
          <a:bodyPr/>
          <a:lstStyle/>
          <a:p>
            <a:pPr>
              <a:buFont typeface="Wingdings" pitchFamily="2" charset="2"/>
              <a:buChar char="u"/>
            </a:pPr>
            <a:r>
              <a:rPr lang="zh-CN" altLang="en-US" sz="2800" dirty="0" smtClean="0">
                <a:latin typeface="微软雅黑" pitchFamily="34" charset="-122"/>
                <a:ea typeface="微软雅黑" pitchFamily="34" charset="-122"/>
              </a:rPr>
              <a:t>彩虹的消失也告诉了我们环境的恶劣局势，我们也要从中吸取教训，保护好地球的环境，不再让美丽的事物绝迹。</a:t>
            </a:r>
            <a:endParaRPr lang="en-US" altLang="zh-CN" sz="2800" dirty="0" smtClean="0">
              <a:latin typeface="微软雅黑" pitchFamily="34" charset="-122"/>
              <a:ea typeface="微软雅黑" pitchFamily="34" charset="-122"/>
            </a:endParaRPr>
          </a:p>
          <a:p>
            <a:pPr>
              <a:buNone/>
            </a:pPr>
            <a:endParaRPr lang="en-US" altLang="zh-CN" sz="2800" dirty="0" smtClean="0">
              <a:latin typeface="微软雅黑" pitchFamily="34" charset="-122"/>
              <a:ea typeface="微软雅黑" pitchFamily="34" charset="-122"/>
            </a:endParaRPr>
          </a:p>
          <a:p>
            <a:pPr algn="r">
              <a:buNone/>
            </a:pPr>
            <a:r>
              <a:rPr lang="en-US" altLang="zh-CN" sz="2800" dirty="0" smtClean="0">
                <a:latin typeface="微软雅黑" pitchFamily="34" charset="-122"/>
                <a:ea typeface="微软雅黑" pitchFamily="34" charset="-122"/>
              </a:rPr>
              <a:t>——</a:t>
            </a:r>
            <a:r>
              <a:rPr lang="zh-CN" altLang="en-US" sz="2800" dirty="0" smtClean="0">
                <a:latin typeface="微软雅黑" pitchFamily="34" charset="-122"/>
                <a:ea typeface="微软雅黑" pitchFamily="34" charset="-122"/>
              </a:rPr>
              <a:t>阳光总</a:t>
            </a:r>
            <a:r>
              <a:rPr lang="zh-CN" altLang="en-US" sz="2800" dirty="0" smtClean="0">
                <a:latin typeface="微软雅黑" pitchFamily="34" charset="-122"/>
                <a:ea typeface="微软雅黑" pitchFamily="34" charset="-122"/>
              </a:rPr>
              <a:t>在雷雨</a:t>
            </a:r>
            <a:r>
              <a:rPr lang="zh-CN" altLang="en-US" sz="2800" dirty="0" smtClean="0">
                <a:latin typeface="微软雅黑" pitchFamily="34" charset="-122"/>
                <a:ea typeface="微软雅黑" pitchFamily="34" charset="-122"/>
              </a:rPr>
              <a:t>后，请相信有彩虹！</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标题 1"/>
          <p:cNvSpPr>
            <a:spLocks noGrp="1"/>
          </p:cNvSpPr>
          <p:nvPr>
            <p:ph type="title"/>
          </p:nvPr>
        </p:nvSpPr>
        <p:spPr>
          <a:xfrm>
            <a:off x="457200" y="948705"/>
            <a:ext cx="7543800" cy="1295400"/>
          </a:xfrm>
        </p:spPr>
        <p:txBody>
          <a:bodyPr/>
          <a:lstStyle/>
          <a:p>
            <a:pPr>
              <a:buFont typeface="Wingdings" pitchFamily="2" charset="2"/>
              <a:buChar char="Ø"/>
            </a:pPr>
            <a:r>
              <a:rPr lang="zh-CN" altLang="en-US" sz="3200" b="1" dirty="0" smtClean="0">
                <a:solidFill>
                  <a:srgbClr val="0070C0"/>
                </a:solidFill>
                <a:latin typeface="微软雅黑" pitchFamily="34" charset="-122"/>
                <a:ea typeface="微软雅黑" pitchFamily="34" charset="-122"/>
              </a:rPr>
              <a:t>努力学习 奋发探索</a:t>
            </a:r>
          </a:p>
        </p:txBody>
      </p:sp>
      <p:sp>
        <p:nvSpPr>
          <p:cNvPr id="21507" name="内容占位符 2"/>
          <p:cNvSpPr>
            <a:spLocks noGrp="1"/>
          </p:cNvSpPr>
          <p:nvPr>
            <p:ph idx="1"/>
          </p:nvPr>
        </p:nvSpPr>
        <p:spPr>
          <a:xfrm>
            <a:off x="457200" y="2545730"/>
            <a:ext cx="8229600" cy="4411662"/>
          </a:xfrm>
        </p:spPr>
        <p:txBody>
          <a:bodyPr/>
          <a:lstStyle/>
          <a:p>
            <a:pPr>
              <a:buFont typeface="Wingdings" pitchFamily="2" charset="2"/>
              <a:buChar char="u"/>
            </a:pPr>
            <a:r>
              <a:rPr lang="zh-CN" altLang="en-US" dirty="0" smtClean="0">
                <a:latin typeface="微软雅黑" pitchFamily="34" charset="-122"/>
                <a:ea typeface="微软雅黑" pitchFamily="34" charset="-122"/>
              </a:rPr>
              <a:t>正处于青春期的我们，拥有着珍贵的学习机会，我们要珍惜，好好利用它，努力学习科学文化知识，为长大探索自然科学奥秘打下良好基础。</a:t>
            </a:r>
          </a:p>
        </p:txBody>
      </p:sp>
      <p:sp>
        <p:nvSpPr>
          <p:cNvPr id="4" name="矩形 3"/>
          <p:cNvSpPr/>
          <p:nvPr/>
        </p:nvSpPr>
        <p:spPr>
          <a:xfrm>
            <a:off x="0" y="0"/>
            <a:ext cx="1576073" cy="923330"/>
          </a:xfrm>
          <a:prstGeom prst="rect">
            <a:avLst/>
          </a:prstGeom>
        </p:spPr>
        <p:style>
          <a:lnRef idx="1">
            <a:schemeClr val="accent3"/>
          </a:lnRef>
          <a:fillRef idx="2">
            <a:schemeClr val="accent3"/>
          </a:fillRef>
          <a:effectRef idx="1">
            <a:schemeClr val="accent3"/>
          </a:effectRef>
          <a:fontRef idx="minor">
            <a:schemeClr val="dk1"/>
          </a:fontRef>
        </p:style>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zh-CN" altLang="en-US" sz="5400" b="1" cap="none" spc="0" dirty="0" smtClean="0">
                <a:ln>
                  <a:prstDash val="solid"/>
                </a:ln>
                <a:solidFill>
                  <a:srgbClr val="7030A0"/>
                </a:solidFill>
                <a:effectLst>
                  <a:outerShdw blurRad="88000" dist="50800" dir="5040000" algn="tl">
                    <a:schemeClr val="accent4">
                      <a:tint val="80000"/>
                      <a:satMod val="250000"/>
                      <a:alpha val="45000"/>
                    </a:schemeClr>
                  </a:outerShdw>
                </a:effectLst>
              </a:rPr>
              <a:t>后记</a:t>
            </a:r>
            <a:endParaRPr lang="zh-CN" altLang="en-US" sz="5400" b="1" cap="none" spc="0" dirty="0">
              <a:ln>
                <a:prstDash val="solid"/>
              </a:ln>
              <a:solidFill>
                <a:srgbClr val="7030A0"/>
              </a:solidFill>
              <a:effectLst>
                <a:outerShdw blurRad="88000" dist="50800" dir="5040000" algn="tl">
                  <a:schemeClr val="accent4">
                    <a:tint val="80000"/>
                    <a:satMod val="250000"/>
                    <a:alpha val="45000"/>
                  </a:schemeClr>
                </a:outerShdw>
              </a:effectLst>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3399"/>
            </a:gs>
            <a:gs pos="25000">
              <a:srgbClr val="FF6633"/>
            </a:gs>
            <a:gs pos="50000">
              <a:srgbClr val="FFFF00"/>
            </a:gs>
            <a:gs pos="75000">
              <a:srgbClr val="01A78F"/>
            </a:gs>
            <a:gs pos="100000">
              <a:srgbClr val="3366FF"/>
            </a:gs>
          </a:gsLst>
          <a:lin ang="8100000" scaled="0"/>
          <a:tileRect/>
        </a:gradFill>
        <a:effectLst/>
      </p:bgPr>
    </p:bg>
    <p:spTree>
      <p:nvGrpSpPr>
        <p:cNvPr id="1" name=""/>
        <p:cNvGrpSpPr/>
        <p:nvPr/>
      </p:nvGrpSpPr>
      <p:grpSpPr>
        <a:xfrm>
          <a:off x="0" y="0"/>
          <a:ext cx="0" cy="0"/>
          <a:chOff x="0" y="0"/>
          <a:chExt cx="0" cy="0"/>
        </a:xfrm>
      </p:grpSpPr>
      <p:sp>
        <p:nvSpPr>
          <p:cNvPr id="22531" name="TextBox 6"/>
          <p:cNvSpPr txBox="1">
            <a:spLocks noChangeArrowheads="1"/>
          </p:cNvSpPr>
          <p:nvPr/>
        </p:nvSpPr>
        <p:spPr bwMode="auto">
          <a:xfrm>
            <a:off x="3707904" y="1412776"/>
            <a:ext cx="1785938" cy="3786188"/>
          </a:xfrm>
          <a:prstGeom prst="rect">
            <a:avLst/>
          </a:prstGeom>
          <a:noFill/>
          <a:ln w="9525">
            <a:noFill/>
            <a:miter lim="800000"/>
            <a:headEnd/>
            <a:tailEnd/>
          </a:ln>
        </p:spPr>
        <p:txBody>
          <a:bodyPr>
            <a:spAutoFit/>
          </a:bodyPr>
          <a:lstStyle/>
          <a:p>
            <a:r>
              <a:rPr lang="zh-CN" altLang="en-US" sz="4800" dirty="0">
                <a:solidFill>
                  <a:srgbClr val="FF0000"/>
                </a:solidFill>
                <a:latin typeface="叶根友毛笔行书2.0版" pitchFamily="2" charset="-122"/>
                <a:ea typeface="叶根友毛笔行书2.0版" pitchFamily="2" charset="-122"/>
              </a:rPr>
              <a:t>梦行想动在在远路方上</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Network">
  <a:themeElements>
    <a:clrScheme name="顶峰">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主题">
      <a:majorFont>
        <a:latin typeface="Arial"/>
        <a:ea typeface=""/>
        <a:cs typeface=""/>
      </a:majorFont>
      <a:minorFont>
        <a:latin typeface="Arial"/>
        <a:ea typeface=""/>
        <a:cs typeface=""/>
      </a:minorFont>
    </a:fontScheme>
    <a:fmtScheme name="活力">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主题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Office 主题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Office 主题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Office 主题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Office 主题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Office 主题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Office 主题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Office 主题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Office 主题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Office 主题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Network</Template>
  <TotalTime>728</TotalTime>
  <Words>1345</Words>
  <Application>Microsoft Office PowerPoint</Application>
  <PresentationFormat>全屏显示(4:3)</PresentationFormat>
  <Paragraphs>41</Paragraphs>
  <Slides>21</Slides>
  <Notes>0</Notes>
  <HiddenSlides>0</HiddenSlides>
  <MMClips>0</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Network</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雨后美景——彩虹      雨后初晴，阳光明媚。瞬间，天空中出现一道彩虹，它是一道横跨天空的七色彩带，红、橙、黄、绿、青、蓝、紫，宛如一座彩色的拱桥飞架天空。</vt:lpstr>
      <vt:lpstr>幻灯片 16</vt:lpstr>
      <vt:lpstr>幻灯片 17</vt:lpstr>
      <vt:lpstr>为什么彩虹越来越罕见？</vt:lpstr>
      <vt:lpstr>幻灯片 19</vt:lpstr>
      <vt:lpstr>努力学习 奋发探索</vt:lpstr>
      <vt:lpstr>幻灯片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user</dc:creator>
  <cp:lastModifiedBy>Administrator</cp:lastModifiedBy>
  <cp:revision>69</cp:revision>
  <dcterms:created xsi:type="dcterms:W3CDTF">2015-05-17T07:22:14Z</dcterms:created>
  <dcterms:modified xsi:type="dcterms:W3CDTF">2015-05-28T07:38:55Z</dcterms:modified>
</cp:coreProperties>
</file>