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69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247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06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slideLayouts/slideLayout27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65.xml" ContentType="application/vnd.openxmlformats-officedocument.presentationml.slideLayout+xml"/>
  <Override PartName="/docProps/custom.xml" ContentType="application/vnd.openxmlformats-officedocument.custom-properties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Masters/slideMaster25.xml" ContentType="application/vnd.openxmlformats-officedocument.presentationml.slideMaster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1" r:id="rId3"/>
    <p:sldMasterId id="2147483805" r:id="rId4"/>
    <p:sldMasterId id="2147483806" r:id="rId5"/>
    <p:sldMasterId id="2147483807" r:id="rId6"/>
    <p:sldMasterId id="2147483808" r:id="rId7"/>
    <p:sldMasterId id="2147483809" r:id="rId8"/>
    <p:sldMasterId id="2147483810" r:id="rId9"/>
    <p:sldMasterId id="2147483811" r:id="rId10"/>
    <p:sldMasterId id="2147483812" r:id="rId11"/>
    <p:sldMasterId id="2147483813" r:id="rId12"/>
    <p:sldMasterId id="2147483814" r:id="rId13"/>
    <p:sldMasterId id="2147483815" r:id="rId14"/>
    <p:sldMasterId id="2147483816" r:id="rId15"/>
    <p:sldMasterId id="2147483817" r:id="rId16"/>
    <p:sldMasterId id="2147483818" r:id="rId17"/>
    <p:sldMasterId id="2147483819" r:id="rId18"/>
    <p:sldMasterId id="2147483820" r:id="rId19"/>
    <p:sldMasterId id="2147483821" r:id="rId20"/>
    <p:sldMasterId id="2147483822" r:id="rId21"/>
    <p:sldMasterId id="2147483823" r:id="rId22"/>
    <p:sldMasterId id="2147483824" r:id="rId23"/>
    <p:sldMasterId id="2147483825" r:id="rId24"/>
    <p:sldMasterId id="2147483826" r:id="rId25"/>
  </p:sldMasterIdLst>
  <p:sldIdLst>
    <p:sldId id="293" r:id="rId26"/>
    <p:sldId id="271" r:id="rId27"/>
    <p:sldId id="257" r:id="rId28"/>
    <p:sldId id="259" r:id="rId29"/>
    <p:sldId id="262" r:id="rId30"/>
    <p:sldId id="263" r:id="rId31"/>
    <p:sldId id="264" r:id="rId32"/>
    <p:sldId id="265" r:id="rId33"/>
    <p:sldId id="273" r:id="rId34"/>
    <p:sldId id="268" r:id="rId35"/>
    <p:sldId id="269" r:id="rId36"/>
    <p:sldId id="285" r:id="rId37"/>
    <p:sldId id="286" r:id="rId38"/>
    <p:sldId id="287" r:id="rId39"/>
    <p:sldId id="274" r:id="rId40"/>
    <p:sldId id="289" r:id="rId41"/>
    <p:sldId id="290" r:id="rId42"/>
    <p:sldId id="291" r:id="rId43"/>
    <p:sldId id="292" r:id="rId44"/>
    <p:sldId id="261" r:id="rId45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CC66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78"/>
      </p:cViewPr>
      <p:guideLst>
        <p:guide orient="horz" pos="2160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6513" cy="3686651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1.xml"/><Relationship Id="rId39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9.xml"/><Relationship Id="rId42" Type="http://schemas.openxmlformats.org/officeDocument/2006/relationships/slide" Target="slides/slide17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4.xml"/><Relationship Id="rId41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BD4A71-5C4A-4BA1-BA4F-0C3FCB0D44CE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0BDA5-28AF-47A7-A87A-57EBBC885DB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705F2B-ACD2-4064-9734-DE292599870F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0295F-E801-4DC5-BF11-8E5387B493C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4FD915-E619-459F-968B-488C5E018A5C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AC95C-DDB0-4AAC-A52D-3A2FA28C006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D84660-98FD-48DA-9DAB-17683CE316D6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C240D-288A-488C-A563-5C1F3E8E07E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B915A1-076F-4ADB-89F6-61344FD9C30C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EEC76-F1FB-465A-B481-A47BDFFF5AA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61C35C-2471-4402-82BB-12B4414431EE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F84BF-289F-4E41-8044-B05E7FB8CE8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66EC90-6319-4A01-BDAE-64B0862F6803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5D985-06B3-40F5-982E-17435AB7C17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B57AC5-646E-4F39-ADEE-B46F962BF9A4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0A4FB7-711A-4DD4-8B7C-93C4DE539A0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4D9D71-5FCD-4F03-B826-73A121043857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DC748-DA83-4113-828A-CC95CBFE545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3AED47-A58F-4CA2-BAD3-51C80A7CEA7A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7EEF5-4762-4AE5-97C3-153081B0CB7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CBB987-4AFB-4E9D-8B22-24BED61F8D56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088FB-484F-4A5B-9E19-9780FD10D10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D92926-CF4E-4257-B515-599A9005A4B7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83001-C430-4681-9065-803AC1AF32B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9828F5-4A0E-4DED-8CC6-8F92B33A7D04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F1C41-5909-4C2A-A0B3-50A1669D761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69FC36-A415-47DD-BF55-CFD80D19E335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8DA07-5171-4024-B5BB-87B651F0B7B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3A7891-CC4E-4EB4-B690-B5AB221C5F5F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4DFB3-659B-45D5-9418-1E56CD404FD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7D154C-13AB-4A61-B5AB-07B86F560F9F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AA34B-4DF7-444E-B982-41F123E22F2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C0149F-81DC-405D-BE7D-ADBB6C41D68F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79ED0-EB39-49FA-B296-DA73C4348D7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2DEB45-DC4B-410E-AEC2-252181E66229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07478-DC37-4C84-9E6F-60923451CDF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82FB89-0B07-4359-9536-2E823948D008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9197D-7BCE-4E53-B83C-81216D0AA19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AD3423-E5DD-41F0-8C0F-2B25AEFF4496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9CAE9-5435-4545-889A-4D47C183E90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A574D8-9C56-4B1A-8F84-9A074AE7C26D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D55C5-1CB7-471F-A988-656CB7A16A9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B2C46D-8BB9-4354-B3DC-F76640D8EA38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4CC39-15E1-4562-BB19-31794E7FE8F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4DC2C-3800-482D-AFC0-FC7969B7270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75237-E3E3-472C-B32F-86B25190321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AB448-E85D-4D8A-86DC-2F03DAE4727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DFB96-7FC8-4A91-836A-85609DF4EBA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20BE2-0913-430D-A4B8-E7684E0AE53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E16C7-B203-41CA-A202-123793675D0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91DD7-65A6-4A43-B64B-4BDB405896E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75FB0-557D-41A0-B9D9-5E5CBA317F7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5913B-F0EE-41CB-8684-2447B1DA631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6C6D9-96C7-430F-9490-9357EF01825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3A266-B2A6-49B3-AF76-B3E6F4B65E2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E4D704-4003-4783-8990-4A6CD5F0CCF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10B9F-F768-4843-BA92-A91CA60EA7D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7CF6D1-ECF2-4EB8-AB6A-9B87AADBCE2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84DC0-55A7-449A-992F-3A1403024A5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3CA518-E06F-413B-A365-2630D4EB2B1D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6FC30-B13A-4248-98CC-C7BC9B628D9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84EA3C-C7D4-415B-81A3-3B37B9A7D84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5F604-DA35-42D7-87D7-E3FC6CB05D4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A95961-5BEC-4545-9EDB-731BDDDC110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5E52E-3D2A-4883-8D3F-7BB027EF154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445C30-A0F6-4F67-83E5-06A0D87B758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BE3E9-2ED3-42A8-99FB-5ABD7A5B27F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354CE0-9DD3-41EB-8364-67A78BD81CE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F30B3-3E33-4BE5-9D88-213640A1BAF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3055CA-B01A-48D5-9DE8-BB9737966EF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E7AA6-A8E0-412A-A07B-BD2087410A8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385BA5-9A77-44E9-9A4B-214549A5C22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9130F-AB72-422A-A963-A41616636B6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56409A-0B78-40C7-98BD-58FC0309624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60413-556B-4A50-8998-9DB635A22BC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7C3F8-B889-47A7-986E-91D8D15CB59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264BC-FB15-4071-906E-8B3245CE88A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720BDA-F24C-4024-B48A-2FA505A6D1F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F50B2F-8F66-42B1-A8DE-BEB3ECAFD93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A673AE-5A23-492C-BEA3-C333975A4DA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8CFA4-5A5F-430F-9B98-D5D3F7D8139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2B438B-BB39-4835-85B5-DBC9583D9BE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A447F-7378-4B5C-A650-B2FF9022A19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4F4E45-22B8-4ACB-9D23-682E41B8F16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4E23C-0642-4F30-AD65-54D2C6A513E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9F68ED-6243-4A62-A8F4-0EF9E52EDF7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6E586-C8CB-438A-BF8F-B1737CB9EA0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464E48-4E66-40B5-B51D-E8162611EA4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E377C-1255-4930-879C-2D709333457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5163A0-B3FE-4BD0-97A0-3C8B49B3F26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A939C8-75D4-46DE-B7F9-29F7D38A324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60A8F-ED1D-4FAD-B0F6-BD95660D179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E0EF6-A94E-44B5-A6B5-AA071128F37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DE2A30-8904-400E-99C0-59B030FB700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ED169-22ED-4802-916D-CFAE531D417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2AEA4D-1AB7-4E7D-A6EE-6783DB6E5A0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1CC3A-941A-4C81-AA07-D507D2D025A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CABC8F-BCEF-482B-97AD-B949A581F30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6B290-10EA-4E36-B5C1-1A6C155B288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CB6F32-59C0-4F05-A64C-87FB0136374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4D2F0-768A-4600-B025-115AC5AD733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7ED2D6-1A9D-42A6-BD66-F19C7AFBC50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51E67-DFDA-44F8-8F24-C026AD9F9F5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BB3ED6-6634-495F-9025-7E0F45B5B66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A11DE-631D-4213-8799-8EEC6EFED38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0FFC6A-9185-4987-AD52-FCEF8416D93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2C371F-145C-49A6-B971-4632EFBAF63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27BDBE-31C2-4615-868A-0EC6E0A5731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B3AC2-E39C-45B5-B457-9C55B547F95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B94DF1-FDBF-4F9A-9570-20D24A368D3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1AE64-5F99-47F2-BEE4-03CBA5795DF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141F93-97D9-4EDD-9DE5-0888922DA7F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76A55A-8302-4A8B-AF34-952945ED11F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671985-1FB2-48E3-B41D-64C696A0239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83637-6D00-43AC-B4BF-A9B9DFA12FB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B4B0C7-F0E7-4B8E-B851-1AAC6856B9F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D4602-F736-4011-8404-0FE2E67DAAA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443AA6-8B35-486B-89E3-46AD2CC6FFA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855D7-51D6-4552-B5A2-1D078D905D5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DD0726-376F-4AEF-AD05-CFCDE9B9CFA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22DFA-390F-413C-B612-0821BC1802B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A53469-B43B-4531-8C21-E100F36FCC2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6F7E9-DDCC-4934-A6A3-E93788E6BD2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1054BC-72E7-4E0A-9B20-4C649E4E545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155A4-0628-4246-BA73-69CA85644E5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4BD25-5466-4604-9627-57B368AC103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37290-4B04-488C-9DF4-7CC7E416416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0B276C-7026-4C01-B346-C67042C85C1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4EE2F-1AA2-4492-851A-9E703C2EC38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BD39E8-2085-424E-826B-DA335150817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0B90A-4C67-4EA4-8AE9-028EE7038F5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07313F-0AED-4285-89FC-F3971048819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BE353-6ACC-4EF2-A80A-5EE2A5862C3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D2053E-EF1B-4951-849B-36A25E5B183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827A5-C0AA-4CC2-A3DA-645BC9ABB9A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0A3ADB-1CA7-48FA-8C84-01402663272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CCA46-4DCA-4F1D-88BE-A0BF81AD402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830630-676F-4320-A7E6-53B55D55782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62341-DDF0-4C61-8091-6F961ECCB14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75CFC1-D1B9-40DA-BC2B-25DF25CECA7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83040-4A69-45D7-B03F-2E4ADD62E53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3F1BD4-D31D-4CF0-B009-0692EF8FF33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4D540-2EA7-4F8D-8123-B2CCB83B4AE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D5131E-C529-4A76-BE96-D155D202FA3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2553E-95B6-41FF-A7F2-3604CACE4BA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0502E1-9BCB-4297-A8A0-5016E423AC7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54E96-6655-47CA-B05F-C8EB647E3E1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A19B20-7105-4F18-A23E-CEAAA14EBF4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22A3A-64C5-4C1A-85B8-3E396A99902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7CC985-0EC1-421B-BF74-6AE135A4930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65E8D-D43A-4DFA-A9F0-34ED5719718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07800D-B34E-4EE9-A10C-DC90383AD84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FCA4B-9281-4579-A183-F4D0D11A6C2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D8C1FD-0D55-4DAC-89E3-DE392790E6F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E2D92-1D4B-4C3A-AA72-72A064FCB87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2AB378-61D7-4B54-84FA-055C6B46BCA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3C977-39D6-407B-BBE3-F0081B2C298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C19D29-5CB7-4E2A-BA38-644C81A1AF2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AD878-556B-4CE1-8260-F33EFE78EFE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B5079D-A156-4C59-966D-E38AE52D139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D3FB2-AC6F-4DF6-8C4C-9BB02EF5AAF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77AC89-EA12-4927-91E2-633A5F9F49C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0771B-32E7-479D-AA1D-E1AE77EBC67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E14DF4-F7A1-4FF6-AC9D-19E3BF03E41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D4964-DB7A-4F8C-BB7E-63B3393345E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59D4F9-D9B7-40FB-9C47-34D878943E4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DE1CB-8965-4027-B415-C6CB39F2B07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BF6C3-4F70-403D-B05D-D5B1E67C6A0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2C2E6-A609-4D31-AF4A-891168EC401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AEC19F-0C5E-4A56-BA05-ED0206D3D9E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BF3F1-5627-4BC8-B48B-42826C1E55E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3628D-58DC-42C5-9F38-BF10EBE8B6C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4E411-062F-4E16-A4E1-5537C71F4C5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D4F449-665B-4CF1-BDE1-7383763B8AC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CCD7A-28DF-4BA1-B475-C6480E38175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560FAD-8238-48B0-B0F0-57AED3E62E9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A060B2-3BB4-499B-B265-1DB932072B1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8E5231-496B-49A5-9386-0A3F24A0647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347A6-84D2-4ECC-82DB-1566F856516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484968-9CE0-45A4-A2AC-0B445B92F50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2FA8C-3887-4FE6-93A5-43E3CD2D4F5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3D2159-F22C-4ECB-B3A2-1ECF69A683D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B8DE2-6FDD-4D3A-B764-424AC461A9D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7AF53A-D7EE-41E5-BAEA-CB5C5B50566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B18D0-86CC-4E79-91FA-7992AD6DC16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194BCB-5251-45CB-88F0-57C8020048A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18FD5-1492-4817-8B26-9BC911B492D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462DAC-19EC-410B-8048-156F861C59FD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F43DC-412B-448C-9DED-F5830ABBE19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F24B1B-7990-4A70-8B6B-C16CAEA901B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0F30C-0175-4952-93FC-20ECDA35D98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07F721-23C3-490E-8ACB-7B310995FF6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3EB78-AE0D-44EB-BCDA-1BC8B703595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F53A77-1AC9-4956-BF4E-5BFA893F3DE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2245B-C106-4EDC-81B8-7AA8BBD43F1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D9DAEA-65CB-4DA3-8881-61533F90306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9C187-9EB9-4540-960E-CC99170BC38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DC2C23-0DA9-4198-BEAE-CF2D47D9131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10D47-C572-48AC-9D8A-F562FD0E45D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083CF-61C1-4741-93DC-7BCE8AC6BE2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C8829-D2AF-4494-A500-1632C6774E5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E016A9-2714-4144-BDAC-A7E4634467E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C0F5A-742C-4DD0-9174-404E9790D0C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31F4B6-B4B8-4BA4-8FD6-9B3CA7591CA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7D563-E913-45E9-80DD-4E67E848CA8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A4476-98C4-4A36-BC69-C241E303691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D69E2-C4BA-4064-B8ED-484B5532CC9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E5F127-513B-43F5-BE49-1F2C352C5DA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BE189-FC96-404A-8CEE-92A0E2B1A33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4AACD6-93BE-44F7-96DE-BBAACCB163E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287C9-EB28-441A-B44D-5C5D23424E7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E70603-B8F3-4888-9E50-0F7475CCC79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84766-285F-41DC-8BF9-CA00C51EF57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AE23FE-1992-493E-B6E6-C1E884F599B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F8629-C318-423D-B181-A25DE139B43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95E2A4-23B4-4123-A186-D6492C5AB0C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65E90-D045-4B74-A0B5-4DD5D30AA1C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E5F32-B341-4FA7-A213-0C81784CD2C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C81D3-49E9-4B8D-BA76-83425FDCDA2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A9BC2-B876-4FBC-BF6E-D09557572BBD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807B3-2BDA-4088-BC3D-B96415D9803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0F86AD-4E92-42CF-A1A4-7269F0C787E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43479-F294-4606-8D0D-D55D9FE9172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82A5D4-9403-41D3-ACF1-EFF22C7E681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DAB05-462B-43C3-9D98-DC3CADB2AFE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91137F-0544-4410-966C-7D8A331DFA1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42B2B-3954-4889-A892-927B4CB6C78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ACBC58-5D67-4955-9472-6138D74F01C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EC3DB-1328-4CDF-9D99-57B636D6464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97119C-3F09-4C56-A39D-BE1743864BC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0EED8D-0A49-4216-8D3C-FDC578E5238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4D1D01-8087-4F42-A829-68A8B0DF18D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6CCDF-B3CC-4635-9675-0659FBD24D4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9D9E2B-595C-4C7C-8F0A-C46E2BF1C89D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8032B-8AC7-4990-9F69-E9941FF5C5D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CCDA7E-B5EC-4E48-A4FC-19B02DF875F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15EE0-43BB-4C49-83B0-53B76BED66C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0ED6CF-2BB5-4C35-AA82-CB81540CADA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CD88D-FA06-4041-8E53-F98BD456AB0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AEC66F-6471-4C2A-B15F-6CA60F3DB98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7C99E-D173-48B2-B1F0-E36229C97BA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791E4F-EE3B-4584-B401-82349C918CB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0277-C736-4A1B-8E8F-D69CEBEDB88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968112-AAE1-404E-9B7D-E49A3C092FB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6D600-4806-4F7A-96BF-34B7D4F48D4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320C55-24A7-497B-9375-115B2DF9B20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001B4C-742D-4C4B-851B-5EE619B9CEC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869D1B-93AB-4FB8-A889-6DFD8B4A7C7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98AF4-9265-4D60-87AF-A159F9F30CB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69C066-93A6-4452-A2B1-179C16CC8B7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908EC-229A-450C-8ABC-77673355928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AC4284-5A3D-4356-B205-4AB9F91AEB6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2FBA0-2AA7-4E3A-9774-B317C62C4C1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DDBFF-9FF2-4D8F-998D-4D800BD6429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1E454-F025-4DF2-9ADE-786EC85EA55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A9F254-09B1-4BDF-9EF3-A453C364D64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CC9DE-40C1-4A00-ABD0-942027B3427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960A2-8CD4-4F0E-839F-FE3C3470049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C2B9D-3905-4FED-8F43-38BEBBE413B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F2F1A2-B0B1-4958-900D-F983CDC216C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792AE-93C8-457A-BD68-70B2B1C6600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086409-36F6-4271-95C4-C4C60C624C5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89EFF-8F61-4F38-8B66-6C51326CAF2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46A65A-FAA4-4B31-A1F0-A0928226850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F0775-4056-4F8B-8DE4-89030530EF7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77B542-BDF5-41A4-8739-263C3263417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442ED-8511-4B11-8B68-44C68B02058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9E2738-17E8-4D64-9B26-3B26FF0A9A5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0529E-7164-4FFB-A5E9-093CCFBA17F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2EBA46-1402-4873-8482-1B994FADE60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B9E1-7162-41B2-8C43-F8F40CDFDA4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E4BDF0-54FE-47CE-953D-82F1E4A06C5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C8E6C-ECC6-44A4-A1B0-E03C3048759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4E792A-D8FA-44B8-BC60-2EFF2E551C1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36B6E-7279-4BED-B0A7-E43EEA307C6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827867-E8C4-42A3-85C4-41BCEF75390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94C05-C545-4B85-82B4-141DEEADBC2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A81771-67AF-4118-A961-33584777723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D675D-6483-477B-BE00-A9D35D4F096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22873F-20EE-46A4-BE29-EE0F3EBD534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4D00C-B81A-412C-A383-8DB7CAA28C9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352C8B-4119-4633-AFCA-C9EDE647B6E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3AD21-6C39-4E75-9F1C-789ED0ACB59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5D481C-08FA-479F-AE43-C730C8D9AD4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962B1-0732-450B-8798-E9AF7E777AB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28C15C-F69F-4409-871F-91304FF29FA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4F4C5-D31A-47E2-80A5-D4570729F7A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7E0C37-BFA5-4F1B-B845-C6EE20EFC87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B06F4-0B52-4D2C-89FE-913A32C3BFA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7887E4-9BA6-4E0C-9C8E-F7EBED89C48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BEEEF-8EEC-4B22-B824-3F578E0F090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3F0EE9-44CE-4155-BE83-9B7A859372A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75A6E2-77D3-4F2D-89FC-DFB10A73C7C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51F638-797B-4C1A-81E3-C037C45FB5B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C447E-ECF1-475D-A7DB-D9621BC5338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DD194-E90C-4F0C-8750-8A1F18769F0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781F-AA36-4D7A-A2ED-00A328F53EB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1EB36-9457-457F-95BE-A5F0BC4D292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BF7EF-7929-4334-BCF2-D03BAC5AB8B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29312F-20FC-4D3B-AD22-4A30569B3ED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64AC6-6507-44F1-ADA0-6F4F5BB805A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9B4CB3-F10C-4A38-BB5B-259784A3A49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6433A-51FC-4CB3-B489-78B7FACADF3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DA8A8F-1944-49CC-B170-583D8AA5E2B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188A70-EDDD-4C6C-BEFA-F99526EA215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3B0D6B-ACE2-44AC-AED6-0BE6F12AC0F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B5123-AF99-4D2C-9DB4-A47A6F4CB1F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457AD3-1BC4-47D7-9CC1-9A26F3CD393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C82EF-7DED-4AC9-A202-C1E1A0C2E71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DDCEFD-9123-44C2-8E14-67C12F09B3C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99930-1C33-4866-9184-521AF40AA6E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920DED-7A71-4151-8758-E786716C97B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6D165-68EE-43E0-BFDE-BB59C84AD3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3372B1-B17A-4C2E-9870-6130659A9C7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F8083-7147-4056-B1F8-8B5A35FFEB8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23B7FC-CA95-420A-8B83-49E56486FEC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B06B-6387-4CCD-BDA2-0B5C6447BE2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EBE0C-7D56-4516-8DB4-38257BBE97B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F2BB9-DDD3-4453-B397-60D448937B6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B22605-EB98-4B39-888D-E36B82DC3BF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E9724-0330-4D4B-BC43-21EA250FCF9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2DDD40-46F5-4067-8374-80FDC9532AA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892E0-E7F5-4C97-8F33-E97869AE83D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6C72A-E94E-4B13-AE55-80767B099BC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20A8E-A75B-43A2-9510-C353D46ACC2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5B926A-D3D2-4323-B114-749C324736D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EADCC-8EFF-4734-A8FA-2FEF4F6EB56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E24938-906B-4505-8D0B-7E4DE51135F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997C7-121E-4415-872A-8991845F79F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0F8377-AFCE-4A9F-AE2C-703B22DF67C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01EFD7-BAED-44BE-B769-E46C2A6CDFA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35BA19-F179-46CC-80F7-221ADDC6494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E32AA-953D-42CA-9F84-3C14216272A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3E7E4B-DADE-45A0-9503-A657C291C8F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431B6-3812-4650-A06F-8F47DAA4C07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58D8CD-5D03-40EF-8E47-93653FCBF78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F72B5-E81F-4574-8D4D-3D583B8E276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BE6B8E-E6FA-4E8E-B8D6-8675363DE31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EC5F4-52CB-4CD4-99CF-DCAB9B35C81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F1FD75-1E94-45DC-B931-3EAE34088FC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30FC4-9BE2-4E7C-91E0-E2A9FD2F8B6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98410C-0F4E-4EAF-A9C6-8E85F841E35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412E54-1DEF-4AD2-BA30-4D5F79268F2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CDE65E-017D-4C8B-A178-5DD0E6021B2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4DAB9-7197-48C2-A642-4084A576189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7B8F7C-B913-4B5D-B0A0-F533D59CFFF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2CE27-F4F3-40BD-A2A1-204AE54B3DA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394BA1-A62D-45B6-A27E-508FA9B3B62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B080F-3DBA-4939-A1A1-41DBE1A81AF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1C3D9F-75C2-4044-90AD-CBAEB432B78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83024-1B13-45F8-BA8B-D4FF18F32CD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C46343-8D1D-44C4-BA46-F22C5BC4021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E0809-431D-4922-A512-93369A768DF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3FEC5A-8CFB-4D3D-B019-BF60CFAD3BC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5C98D-E243-461B-BAF5-93A6BE16078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6750EF-46F9-405C-A662-D09AF3B5FC8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CB6121-E95D-4821-BFED-B412A409AE4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74B257-17C0-4869-92A8-6ED189CCCDC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3B6CE-C2B1-4A31-A0AC-DE9D2A04AB0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C2CA00-B162-4585-A741-C420CF7530A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F610F4-4CA9-419C-90EB-D2E0005D832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B2F3AD-8E52-4236-9083-2F66B2AE571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97A7D-C5CD-4CB8-994B-B5553105F58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FA0373-4D4F-4244-983E-A4293D1BF3E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EEA60-E2C2-42D9-B0A9-8D85760ED8E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8B4C9B-C704-4792-B8C8-919BD40F177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1BD90-3D1F-4FAA-945E-AF8171165A4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6A0738-736C-4F01-BAE4-92C3FAF19B4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CCEE6-4B9E-4A0E-AC02-38006F2BBC8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16DF8-6E4F-4652-AFDD-74BDDE9A172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7817F-7CCD-4691-9E24-ED6A4D245F0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DBFC45-2449-4638-81FF-2B224754866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9216-2353-48CB-8B1F-85462BEC82D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56CFF4-91C3-407D-B251-1CA779B44E2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F5BF4-4BD1-4723-8365-31FC892C7FE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BFD982-285A-494A-97A1-FB883062CD3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AB8D7-65E8-413E-B3FC-1579BED89C9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8723DD-FB97-4586-B2BD-B00373061AF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8E90C-0D34-4D5C-86D2-9142A9288B4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8EDEE2-7C0C-4C88-AEC1-89A3002F75A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CA044-BED1-4E2A-9E0C-9927CAA13AF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FF60C1-9367-4EA2-97FD-55977772A09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2D9CA-72EA-45F9-B92E-7B21A16C8DF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C4CE64-1726-40CE-9877-8BFCB579213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5CBC2-B001-4BCC-B518-019CFF7C2F0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448AA6-E139-4224-ADD5-902D45F7D84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4DCE0-AC6F-4998-8E7B-E2B248DDB07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2E45BB-45E6-4E8B-B4FD-E62325B0901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D6A1A-3B60-486F-8AA2-1DA7D36B5EA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90E57E-EE68-4F3D-8E20-8F94A439860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1D865-F1F7-48D6-A8D4-45DF0A07120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B8BB74-A79E-4AD3-BA25-207B80E37F2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28061-64CD-4CEE-8317-08B3C034070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91D4F2-AAEC-449F-A407-0DDE462B609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A0C79-C6A5-47D4-9F50-7E708485087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23B712-441F-4B28-842A-2110EAE5FAD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908AC-EE23-4158-AFA8-333BC26E4BA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F7E1B6-DE3F-4B98-9329-95FF50043BF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D3D07-5EF6-4FF7-8F54-59640D08560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200117-8A2E-47FE-AB2F-6AE4A75B939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E9F6D-FA16-4BB6-B27D-1FAEC149DD7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45E6B2-AE1F-4038-9803-C53B7FA6BF3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AE008-7A1D-45BE-9703-B8D55E7AB75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C82863-7768-48BE-AE83-575153059D8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04C2E-93E9-4087-92C4-A0A0EC2E64E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A9CAE2-2E74-49D4-92B2-3ECBB193A3E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B6210-D4FC-429F-B916-66D06B49400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154BFF-2EA9-4874-BC30-AA58AA71D17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6EE6F-9445-4DFF-8CC7-DFB6FEB7D2D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97BCB7-973F-4AB7-A2A7-829E90701F7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8F14F-1E57-4DB7-A0A5-EECCF8B199C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17FB78-B909-4F8D-93E4-7310D1AC793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39D56-3D0A-4566-8A54-583BEAAC0DD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7FC973-8AEE-4E1B-8B88-72046A94881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D039C-A085-4D63-A17D-7078D49239F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A35DB1-E603-4378-AEDD-D9984D64B3C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8146D-3BA5-4461-BC55-0EFD721E01A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F47FA7-FB51-4841-B07A-A086A2F1B35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6EF49-8322-4CE8-8878-BA313436BF0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B9EBCD-F442-40FC-A0CF-820F537D061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1375C-62E7-4E4D-AFD2-404B647F3C5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FDC0CE-26BD-4DD0-863F-ECB9EDB5891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18C1E-46D8-4F8E-9EBB-82FB1DDACD3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65AEB4-0E26-4B94-BA40-FE3A3E14C99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6B68D-BF2B-40CB-9AB2-585A6FB0311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D4EE67-46B9-4DBF-9C74-E89E79E65A6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97A8D-9365-4D66-B0BE-6EC2B645ADF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DB3222-3E5A-4AA8-9161-6AC5F7D3279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D5351-A2DE-448C-BA6A-E7AED314F82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728C29-16D9-4C7C-8C6A-4E833396E39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17095-D8FA-4B10-9D05-E75981C799D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4359C1-B1FB-4A71-BE3C-FD94951BE22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6F24D-BDE0-436D-981C-EDF042FDC19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0560D0-1FE7-4F69-8F1E-838C60FDD7E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75BC6-C08C-4C94-A3DD-71E773B9248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FD31C8-B8F3-4FB8-A500-7C94B65CF45D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BFC7A-D34A-495C-82F4-1F9D0AD4560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AEA526-EBD1-4B6B-B565-83410E5CE64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7FBB7-DDBE-4D24-90CD-A70B1916C2E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0FFDDC-4967-45DD-8686-323DA61F975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5527A-FCE6-4A4E-80AE-E856DFE8369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A11F77-1E63-401B-B85E-FAF8A8D103E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E302A-4871-4E61-98FA-A0207A25C33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1DEB91-A5C5-417E-B5A2-E7E95FA290B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B3062-5844-4D3E-8EF6-538B92ACE13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E17A4A-A0E3-430D-9FF3-D1FBEF37117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4ACBBC-E3AC-42F3-B317-D13A6A141C2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A808CE-FC12-4644-B6A2-63CB66CC5F6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2DFC9F-5459-48EA-A5D8-786207B82B0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B6E60F-3350-4F14-8880-CD743680B4A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2817D-180E-4211-A28C-C6F290DA120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31B121-1EEB-433C-9172-99A34281A69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31247-A9E2-4231-BA42-9E2BD3F8B91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BD76AD-B9F5-4811-9141-66623EF8DE7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4E2862-21D4-4A9D-B620-E340DE950D0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3048E0-894F-4DCF-8B90-CCC0CC487624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C35D8-0DA1-43A5-AB44-31FC9477CB4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E52E1C-C2F0-4963-9968-E80EC7105C7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38A86-8E10-4D70-A151-9B86CDA4E9C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6B3DA5-0B60-441A-8B73-1DCB53972E2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DCC30-79AC-4758-8A6F-FDF3AAF5BB5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01314E-436D-45E0-BA2A-8F090B60A9F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932A2-7FC7-4549-80C6-D3B429537A1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338916-3ECF-41BC-ADEB-4E7C28BBD4F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67956-6F36-4292-AA0B-D8172299984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9DA16A-F05D-43B1-89B7-140923B0ED7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1454C-2911-4245-87BD-1D9C5C5DE32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C6F3B9-B59D-4693-9572-07E46D77AE0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C1376-258E-428F-880D-1CB9C5EDD12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A18097-7C9F-4D8D-9B14-1F59F2E159D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B62DD-41DD-4282-92D4-FF508FD074B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1EDCF7-C517-4ED8-A002-19DF720E6DA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1D574-AEEE-4B5C-8597-8F239D42B3A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D9EE8A-ECCA-4E61-B63B-3514B3833C1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AC758-E289-4FFB-8482-2CCDAC243C0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6797D8-2028-4BAF-84A4-4359D6E4E66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DC61F8-6CF4-4850-B180-8EEECA23E1B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3F42EE-BA38-410B-931A-287AB9D49ED0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F0923-12B9-4C00-A6DA-A2073D2928B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93928B-F595-4FA2-86C6-1F27BA3ED02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971AF-738B-4717-BCD5-69C38F4261F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D71CAC-1C57-4F28-8EB4-821C49F53EC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50667-83BE-4E95-85FA-590F547AE8F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787010-2BBE-4A6F-B63E-905E3D2E73A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57115-0902-455B-A856-03BDD979C89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E51F74-57BA-419E-AF4B-8A7AC4CCABF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18D7D-D2C2-4F66-811B-71CB9B5B4AF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B3130F-FF79-4402-8974-4431BCA1130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6C6F7-E650-4406-855F-26E41708983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43EDAE-E1DB-49AF-88E8-993CA3B1189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79079-3FC8-41D7-8A5A-70545E674F9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E8AFAB-D810-4FF6-93E5-6F2BE862B6F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09618D-37DF-4D15-A285-5EFB3F6DC0A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4CF65F-3307-4D1F-8BD5-135ADBC26A9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CC62E-9878-4FD5-BD0F-854AB0018F4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9F3BA6-7A1D-4787-827F-E6FF2810985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886DF-F730-4F12-8821-B30B1DB1900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D56A29-6913-4CEC-BDE5-420312B13BC1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FA9E2-366A-4B96-8E20-6E0BCFA541F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347437-433D-46F0-9E4E-CA64726BFFC2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B5DDA-8ADB-47A4-AA99-53C6EA16C68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61928F-CDE9-43EC-9A4A-6DAC658BFEE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61842-B253-4A74-BFBA-A65EAA7BF51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1552EF-298C-4577-B7A1-12E3260AC623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8683E-F6B0-44C6-8217-9AA9202C40E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EC4222-8A81-4600-8E19-6F60A60832CE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F39F5-004A-424C-AC47-A3A434CEAC0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0E263A-C71E-4DDE-8FB5-DF02282E0BCB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007CD-516D-45AA-8685-640897CA777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398949-927A-49ED-B4BE-4A0507A3F1F6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2AF82-5A14-405B-B247-C1F22CCE8EB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DE3D44-5642-40B7-9BC8-21771426B5F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9AF93-0927-408D-A706-44DF270E8C0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E40D43-6DF7-4000-B258-EDD766F8407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5EBE2-231E-4C3E-9EFC-B065AFD04F4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AFD420-4F33-4D9A-9C73-FF0E84D105C5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5A7E1-4946-46FF-9A42-2CB01B10417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2E2AD4-7101-4BDB-8ED2-ED5D8DF316E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80B8F-280C-4D89-A299-4824DB6B536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BDD66-5010-4295-83DC-1101F0BE651A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44667-3E9C-4357-A034-914D7465778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DFDA43-45B1-4CB8-B023-AD6C1F746B9F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372E9-64AA-458A-880C-DC8FCB34584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5F2561-4D6A-4D88-A010-55690F47258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EFE62-8BD6-4B1F-9FEF-3AA978B4BFE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838CD6-B890-4484-A08B-33612A8FED5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2FD58-7F10-411D-8E6F-EBBFFFE8A75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D8FD6D-00BB-4B0F-9E06-5A0E9594A30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6FEE8-6BE1-4E4F-9F45-996BE871657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2A7405-C600-4797-B589-6EF7D560D8F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4A085-9F33-4313-A1A3-26E5E73C5D1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56DEB3-8F8A-48B5-AFCF-ACC883AC14A7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CE9E9-0D45-4224-8E4F-A81520FDED2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5199E6-2F19-4EB6-A9A1-5CA623881F4C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87AA6-0489-4E9D-AAD9-4634EF38695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D11186-515A-4C21-8EE7-A0CC3B4FCB48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55491-6C7B-465D-92C8-E175A3EE71B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6E08B5-73E7-4CB1-AE51-D44CE1CD31F9}" type="datetime1">
              <a:rPr lang="zh-CN" altLang="en-US"/>
              <a:pPr/>
              <a:t>2015-05-26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217B4-BCF6-4FA8-9D5B-F68F3A5EEDB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image" Target="../media/image3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image" Target="../media/image3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3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image" Target="../media/image3.pn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image" Target="../media/image3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image" Target="../media/image3.pn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image" Target="../media/image3.pn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image" Target="../media/image3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image" Target="../media/image3.pn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Relationship Id="rId14" Type="http://schemas.openxmlformats.org/officeDocument/2006/relationships/image" Target="../media/image3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08B7717D-0AB8-49BF-81DB-109137EEF78A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FC551B4-725C-457E-827A-F3E4D0C13A8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1C4051B3-0C65-40AF-8BA5-2F26FD314175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D6E48B2-D198-4B57-9D24-341A4781CD32}" type="slidenum">
              <a:rPr lang="zh-CN" altLang="en-US"/>
              <a:pPr/>
              <a:t>‹#›</a:t>
            </a:fld>
            <a:endParaRPr lang="zh-CN" altLang="en-US"/>
          </a:p>
        </p:txBody>
      </p:sp>
      <p:grpSp>
        <p:nvGrpSpPr>
          <p:cNvPr id="2055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8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FCA8004-0353-421C-BEC3-DD1A592B5A4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0A7D811-8E21-4FA4-A4CA-DBEC8EBE66B2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2C035B5-5270-4602-A436-B8587D8BE49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A1E28EB5-6C94-4759-9D75-54C048611B98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863C92F-3576-4B85-989C-49B049B3F51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817BE15-F51E-4300-8B2B-05E85BD10F4A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06200A6-EBAD-4B60-A513-0AF67B7B605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5FCD7D03-C54A-413F-91E9-46412DB8BFA6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4FD2C76-ECFD-4412-895A-E220E3A412F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04479412-ADE4-4F51-91C6-0D6A32A05F00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2093CCB-A079-44D9-B375-5060D25F3E7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3EDB68A-C1AD-46F0-A968-6AFD0ADF9F6A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D48F2F0-C91C-443F-BDF9-218B66B84BC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CE7B7B1F-C531-4DFC-9D67-98D501A2781D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1124F05-B6FB-4D29-B5DB-FB65E481F21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61D75CB-8813-442D-BF0E-D0650A283ADF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E517892-2B70-4F5F-8B54-775D6A3117F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D3431C83-D4E9-4590-A865-DB2343F1223C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EC154C3-E4AF-43EA-9CA1-CF6E1891CAD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E6F9B91E-5BD4-497D-8321-43AC0E61A919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4100E72-27AF-4716-B49F-04BB036489E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78CE8D43-A64F-4048-97A2-7C9E94180F93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9B9F918-5B5E-4560-B06F-FE99F25EAC5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15363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15364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5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153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53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536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7D616A7-586D-4D68-B8F2-F1193603C048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536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37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D8E08FF-84CA-44BB-BD7D-35D12C5A8D5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16387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16388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89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163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63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63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93B2B77-2206-4120-8623-929401781DA5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63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63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B6C7190-5465-44CF-91F6-9EACC80D70A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17411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17412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3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174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74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74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CDA29334-6A3B-4A2D-B33B-DB8EDC74FACD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74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74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5C83A6E-BE6E-46EC-A7D5-9FAF658888E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18435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18436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37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184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84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8440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6B52218-7C75-4F9A-9239-904B6D5548EC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8441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442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68879AC-408A-4695-B6A0-B028CB883A2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19459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19460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1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1946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94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9464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76D3BC8-6A6B-4766-9800-81DC008EF5A7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19465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9466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6AFFF17-0A4D-4B02-8A5D-0A037EC6283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0483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0484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5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2048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4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0488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AC5BA04A-C183-45F4-8EF9-3C01325AE199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0489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490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598B430-9C96-4302-A91C-A7C7F50AB18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1507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1508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09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2151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15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1512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7452BDD-5060-4EC0-B8B6-A06E712C5B6C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1513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1514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99BD0F2-5FF5-452E-BECD-A2DB6A50096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2531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2532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3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2253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25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2536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1E2928E-03D3-44BB-8870-39541901408F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2537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538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2A5DDCF-E1AD-4648-B5CD-BADCC3B44DB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3555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3556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7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2355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35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3560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75925F6-0786-4C82-9346-38643B8BAC24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3561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562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E0AA4F7-D64D-441D-9A41-E0A4172A251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4579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4580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1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2458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45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458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AD44AFE7-8BAF-40E4-8A1B-23E5E9BBB5C4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458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458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876B8F7-7E59-497D-A221-4C280B4E5DA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7"/>
          <p:cNvGrpSpPr>
            <a:grpSpLocks/>
          </p:cNvGrpSpPr>
          <p:nvPr/>
        </p:nvGrpSpPr>
        <p:grpSpPr bwMode="auto">
          <a:xfrm>
            <a:off x="0" y="6858000"/>
            <a:ext cx="9144000" cy="857250"/>
            <a:chOff x="0" y="0"/>
            <a:chExt cx="14400" cy="1350"/>
          </a:xfrm>
        </p:grpSpPr>
        <p:sp>
          <p:nvSpPr>
            <p:cNvPr id="25603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14400" cy="13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  <a:sym typeface="Calibri" pitchFamily="34" charset="0"/>
              </a:endParaRPr>
            </a:p>
          </p:txBody>
        </p:sp>
        <p:pic>
          <p:nvPicPr>
            <p:cNvPr id="25604" name="Picture 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200" cy="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5" name="Text Box 10"/>
            <p:cNvSpPr>
              <a:spLocks noChangeArrowheads="1"/>
            </p:cNvSpPr>
            <p:nvPr/>
          </p:nvSpPr>
          <p:spPr bwMode="auto">
            <a:xfrm>
              <a:off x="7200" y="448"/>
              <a:ext cx="669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FFFFFF"/>
                  </a:solidFill>
                  <a:sym typeface="Calibri" pitchFamily="34" charset="0"/>
                </a:rPr>
                <a:t>果因PPT工作室  weibo.com/guoyinppt</a:t>
              </a:r>
              <a:endParaRPr lang="zh-CN" altLang="en-US"/>
            </a:p>
          </p:txBody>
        </p:sp>
      </p:grpSp>
      <p:sp>
        <p:nvSpPr>
          <p:cNvPr id="2560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56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560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D839B7D6-C7EA-4BE1-96C4-842DD2E1D887}" type="datetime1">
              <a:rPr lang="zh-CN" altLang="en-US"/>
              <a:pPr/>
              <a:t>2015-05-26</a:t>
            </a:fld>
            <a:endParaRPr lang="zh-CN" altLang="en-US"/>
          </a:p>
        </p:txBody>
      </p:sp>
      <p:sp>
        <p:nvSpPr>
          <p:cNvPr id="2560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561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B5254D5-59F0-4D0F-AB9B-A7894155343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  <a:sym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Relationship Id="rId5" Type="http://schemas.openxmlformats.org/officeDocument/2006/relationships/slide" Target="slide15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/>
          </p:cNvSpPr>
          <p:nvPr/>
        </p:nvSpPr>
        <p:spPr bwMode="auto">
          <a:xfrm>
            <a:off x="2195513" y="1477963"/>
            <a:ext cx="4592637" cy="15636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zh-CN" altLang="en-US" sz="36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趣味学气象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240088" y="4724400"/>
            <a:ext cx="548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2400" b="1" u="sng" dirty="0">
                <a:latin typeface="楷体_GB2312" pitchFamily="1" charset="-122"/>
                <a:ea typeface="楷体_GB2312" pitchFamily="1" charset="-122"/>
              </a:rPr>
              <a:t>制作：宿松中学高一（二）班陈欣</a:t>
            </a:r>
            <a:r>
              <a:rPr lang="zh-CN" altLang="en-US" sz="2400" b="1" u="sng" dirty="0" smtClean="0">
                <a:latin typeface="楷体_GB2312" pitchFamily="1" charset="-122"/>
                <a:ea typeface="楷体_GB2312" pitchFamily="1" charset="-122"/>
              </a:rPr>
              <a:t>苗</a:t>
            </a:r>
            <a:endParaRPr lang="en-US" altLang="zh-CN" sz="2400" b="1" u="sng" dirty="0" smtClean="0">
              <a:latin typeface="楷体_GB2312" pitchFamily="1" charset="-122"/>
              <a:ea typeface="楷体_GB2312" pitchFamily="1" charset="-122"/>
            </a:endParaRPr>
          </a:p>
          <a:p>
            <a:pPr algn="r"/>
            <a:r>
              <a:rPr lang="zh-CN" altLang="en-US" sz="2400" b="1" u="sng" dirty="0">
                <a:latin typeface="楷体_GB2312" pitchFamily="1" charset="-122"/>
                <a:ea typeface="楷体_GB2312" pitchFamily="1" charset="-122"/>
              </a:rPr>
              <a:t>指</a:t>
            </a:r>
            <a:r>
              <a:rPr lang="zh-CN" altLang="en-US" sz="2400" b="1" u="sng" dirty="0" smtClean="0">
                <a:latin typeface="楷体_GB2312" pitchFamily="1" charset="-122"/>
                <a:ea typeface="楷体_GB2312" pitchFamily="1" charset="-122"/>
              </a:rPr>
              <a:t>导教师：齐剑</a:t>
            </a:r>
            <a:endParaRPr lang="zh-CN" altLang="en-US" sz="2400" b="1" u="sng" dirty="0"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/>
          <p:cNvPicPr>
            <a:picLocks noChangeAspect="1" noChangeArrowheads="1"/>
          </p:cNvPicPr>
          <p:nvPr/>
        </p:nvPicPr>
        <p:blipFill>
          <a:blip r:embed="rId2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958975" y="1411288"/>
            <a:ext cx="45100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SzPct val="100000"/>
              <a:buFont typeface="Wingdings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  <a:ea typeface="楷体_GB2312" pitchFamily="1" charset="-122"/>
                <a:hlinkClick r:id="rId3" action="ppaction://hlinksldjump"/>
              </a:rPr>
              <a:t>从农谚中</a:t>
            </a:r>
            <a:r>
              <a:rPr lang="zh-CN" altLang="en-US" sz="3200" b="1" dirty="0" smtClean="0">
                <a:solidFill>
                  <a:schemeClr val="accent2"/>
                </a:solidFill>
                <a:ea typeface="楷体_GB2312" pitchFamily="1" charset="-122"/>
                <a:hlinkClick r:id="rId3" action="ppaction://hlinksldjump"/>
              </a:rPr>
              <a:t>学气象</a:t>
            </a:r>
            <a:endParaRPr lang="zh-CN" altLang="en-US" sz="3200" b="1" dirty="0">
              <a:solidFill>
                <a:schemeClr val="accent2"/>
              </a:solidFill>
              <a:ea typeface="楷体_GB2312" pitchFamily="1" charset="-122"/>
            </a:endParaRP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938338" y="2533650"/>
            <a:ext cx="53705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SzPct val="100000"/>
              <a:buFont typeface="Wingdings" pitchFamily="2" charset="2"/>
              <a:buChar char="l"/>
            </a:pPr>
            <a:r>
              <a:rPr lang="zh-CN" altLang="en-US" sz="3200" b="1" dirty="0">
                <a:solidFill>
                  <a:schemeClr val="accent2"/>
                </a:solidFill>
                <a:ea typeface="楷体_GB2312" pitchFamily="1" charset="-122"/>
                <a:hlinkClick r:id="rId4" action="ppaction://hlinksldjump"/>
              </a:rPr>
              <a:t>从诗歌中</a:t>
            </a:r>
            <a:r>
              <a:rPr lang="zh-CN" altLang="en-US" sz="3200" b="1" dirty="0" smtClean="0">
                <a:solidFill>
                  <a:schemeClr val="accent2"/>
                </a:solidFill>
                <a:ea typeface="楷体_GB2312" pitchFamily="1" charset="-122"/>
                <a:hlinkClick r:id="rId4" action="ppaction://hlinksldjump"/>
              </a:rPr>
              <a:t>学</a:t>
            </a:r>
            <a:r>
              <a:rPr lang="zh-CN" altLang="en-US" sz="3200" b="1" dirty="0">
                <a:solidFill>
                  <a:schemeClr val="accent2"/>
                </a:solidFill>
                <a:ea typeface="楷体_GB2312" pitchFamily="1" charset="-122"/>
                <a:hlinkClick r:id="rId4" action="ppaction://hlinksldjump"/>
              </a:rPr>
              <a:t>气象</a:t>
            </a:r>
            <a:endParaRPr lang="zh-CN" altLang="en-US" sz="3200" b="1" dirty="0">
              <a:solidFill>
                <a:schemeClr val="accent2"/>
              </a:solidFill>
              <a:ea typeface="楷体_GB2312" pitchFamily="1" charset="-122"/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1936750" y="3800475"/>
            <a:ext cx="5318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SzPct val="100000"/>
              <a:buFont typeface="Wingdings" pitchFamily="2" charset="2"/>
              <a:buChar char="l"/>
            </a:pPr>
            <a:r>
              <a:rPr lang="zh-CN" altLang="en-US" sz="3200" b="1" dirty="0">
                <a:solidFill>
                  <a:schemeClr val="hlink"/>
                </a:solidFill>
                <a:ea typeface="楷体_GB2312" pitchFamily="1" charset="-122"/>
                <a:hlinkClick r:id="rId5" action="ppaction://hlinksldjump"/>
              </a:rPr>
              <a:t>从生活中</a:t>
            </a:r>
            <a:r>
              <a:rPr lang="zh-CN" altLang="en-US" sz="3200" b="1" dirty="0" smtClean="0">
                <a:solidFill>
                  <a:schemeClr val="hlink"/>
                </a:solidFill>
                <a:ea typeface="楷体_GB2312" pitchFamily="1" charset="-122"/>
                <a:hlinkClick r:id="rId5" action="ppaction://hlinksldjump"/>
              </a:rPr>
              <a:t>学</a:t>
            </a:r>
            <a:r>
              <a:rPr lang="zh-CN" altLang="en-US" sz="3200" b="1" dirty="0">
                <a:solidFill>
                  <a:schemeClr val="hlink"/>
                </a:solidFill>
                <a:ea typeface="楷体_GB2312" pitchFamily="1" charset="-122"/>
                <a:hlinkClick r:id="rId5" action="ppaction://hlinksldjump"/>
              </a:rPr>
              <a:t>气象</a:t>
            </a:r>
            <a:endParaRPr lang="zh-CN" altLang="en-US" sz="3200" b="1" dirty="0">
              <a:solidFill>
                <a:schemeClr val="hlink"/>
              </a:solidFill>
              <a:ea typeface="楷体_GB2312" pitchFamily="1" charset="-122"/>
              <a:hlinkClick r:id="rId5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831850" y="2360613"/>
            <a:ext cx="73390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zh-CN" altLang="en-US" sz="2800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周末，明明家里举行了一次非常激烈的农谚知识大比拼，让我们跟随镜头一起，去感受这场比赛的气氛……</a:t>
            </a:r>
          </a:p>
        </p:txBody>
      </p:sp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WordArt 5"/>
          <p:cNvSpPr>
            <a:spLocks noChangeArrowheads="1" noChangeShapeType="1"/>
          </p:cNvSpPr>
          <p:nvPr/>
        </p:nvSpPr>
        <p:spPr bwMode="auto">
          <a:xfrm>
            <a:off x="982663" y="1230313"/>
            <a:ext cx="3200400" cy="522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从农谚中</a:t>
            </a:r>
            <a:r>
              <a:rPr lang="zh-CN" altLang="en-US" sz="3600" b="1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学气象</a:t>
            </a:r>
            <a:endParaRPr lang="zh-CN" altLang="en-US" sz="3600" b="1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38100" algn="ctr" rotWithShape="0">
                  <a:srgbClr val="B2B2B2">
                    <a:alpha val="78000"/>
                  </a:srgbClr>
                </a:outerShdw>
              </a:effectLst>
              <a:latin typeface="宋体"/>
              <a:ea typeface="宋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6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 autoUpdateAnimBg="0"/>
      <p:bldP spid="29698" grpId="1" bldLvl="0" autoUpdateAnimBg="0"/>
      <p:bldP spid="29698" grpId="2" bldLvl="0" autoUpdateAnimBg="0"/>
      <p:bldP spid="29698" grpId="3" bldLvl="0" autoUpdateAnimBg="0"/>
      <p:bldP spid="29698" grpId="4" bldLvl="0" autoUpdateAnimBg="0"/>
      <p:bldP spid="29698" grpId="5" bldLvl="0" autoUpdateAnimBg="0"/>
      <p:bldP spid="29698" grpId="6" bldLvl="0" autoUpdateAnimBg="0"/>
      <p:bldP spid="29698" grpId="7" bldLvl="0" autoUpdateAnimBg="0"/>
      <p:bldP spid="29698" grpId="8" bldLvl="0" autoUpdateAnimBg="0"/>
      <p:bldP spid="29698" grpId="9" bldLvl="0" autoUpdateAnimBg="0"/>
      <p:bldP spid="29698" grpId="10" bldLvl="0" autoUpdateAnimBg="0"/>
      <p:bldP spid="29698" grpId="11" bldLvl="0" autoUpdateAnimBg="0"/>
      <p:bldP spid="29698" grpId="12" bldLvl="0" autoUpdateAnimBg="0"/>
      <p:bldP spid="29698" grpId="13" bldLvl="0" autoUpdateAnimBg="0"/>
      <p:bldP spid="29698" grpId="14" bldLvl="0" autoUpdateAnimBg="0"/>
      <p:bldP spid="29698" grpId="15" bldLvl="0" autoUpdateAnimBg="0"/>
      <p:bldP spid="29698" grpId="16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7"/>
          <p:cNvPicPr>
            <a:picLocks noChangeAspect="1" noChangeArrowheads="1"/>
          </p:cNvPicPr>
          <p:nvPr/>
        </p:nvPicPr>
        <p:blipFill>
          <a:blip r:embed="rId2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6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1863725"/>
            <a:ext cx="10350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AutoShape 8"/>
          <p:cNvSpPr>
            <a:spLocks noChangeArrowheads="1"/>
          </p:cNvSpPr>
          <p:nvPr/>
        </p:nvSpPr>
        <p:spPr bwMode="auto">
          <a:xfrm>
            <a:off x="1417638" y="874713"/>
            <a:ext cx="1884362" cy="1414462"/>
          </a:xfrm>
          <a:prstGeom prst="wedgeEllipseCallout">
            <a:avLst>
              <a:gd name="adj1" fmla="val -43750"/>
              <a:gd name="adj2" fmla="val 70000"/>
            </a:avLst>
          </a:prstGeom>
          <a:noFill/>
          <a:ln w="9525" cmpd="sng">
            <a:solidFill>
              <a:schemeClr val="tx2"/>
            </a:solidFill>
            <a:miter lim="800000"/>
            <a:headEnd/>
            <a:tailEnd/>
          </a:ln>
        </p:spPr>
        <p:txBody>
          <a:bodyPr wrap="none" lIns="90170" tIns="46990" rIns="90170" bIns="46990" anchor="ctr"/>
          <a:lstStyle/>
          <a:p>
            <a:pPr algn="ctr"/>
            <a:endParaRPr lang="zh-CN" altLang="en-US"/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1614488" y="1174750"/>
            <a:ext cx="17795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明明，你知道农谚是什么吗？</a:t>
            </a:r>
          </a:p>
        </p:txBody>
      </p:sp>
      <p:pic>
        <p:nvPicPr>
          <p:cNvPr id="30727" name="Picture 10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7338" y="3154363"/>
            <a:ext cx="922337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9" name="Text Box 12"/>
          <p:cNvSpPr txBox="1">
            <a:spLocks noChangeArrowheads="1"/>
          </p:cNvSpPr>
          <p:nvPr/>
        </p:nvSpPr>
        <p:spPr bwMode="auto">
          <a:xfrm>
            <a:off x="3848100" y="1562100"/>
            <a:ext cx="21050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当然了，我知道农谚有关农业生产，是农民在长期生产实践里总结出来的经验。</a:t>
            </a:r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 rot="16200000">
            <a:off x="3662363" y="1060450"/>
            <a:ext cx="2203450" cy="2581275"/>
          </a:xfrm>
          <a:prstGeom prst="wedgeEllipseCallout">
            <a:avLst>
              <a:gd name="adj1" fmla="val -43750"/>
              <a:gd name="adj2" fmla="val 70000"/>
            </a:avLst>
          </a:prstGeom>
          <a:noFill/>
          <a:ln w="9525" cmpd="sng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  <p:bldP spid="30726" grpId="0"/>
      <p:bldP spid="30729" grpId="0"/>
      <p:bldP spid="307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4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1930400"/>
            <a:ext cx="101282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AutoShape 5"/>
          <p:cNvSpPr>
            <a:spLocks noChangeArrowheads="1"/>
          </p:cNvSpPr>
          <p:nvPr/>
        </p:nvSpPr>
        <p:spPr bwMode="auto">
          <a:xfrm>
            <a:off x="1054100" y="411163"/>
            <a:ext cx="2686050" cy="1382712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1266825" y="434975"/>
            <a:ext cx="25130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/>
              <a:t>那我先出个题给你。</a:t>
            </a:r>
          </a:p>
          <a:p>
            <a:r>
              <a:rPr lang="zh-CN" altLang="en-US" sz="2000"/>
              <a:t>你知道“稻要养,麦要抢”这句话什么意思吗？</a:t>
            </a:r>
          </a:p>
        </p:txBody>
      </p:sp>
      <p:pic>
        <p:nvPicPr>
          <p:cNvPr id="31749" name="Picture 7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7388" y="2727325"/>
            <a:ext cx="108585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AutoShape 8"/>
          <p:cNvSpPr>
            <a:spLocks noChangeArrowheads="1"/>
          </p:cNvSpPr>
          <p:nvPr/>
        </p:nvSpPr>
        <p:spPr bwMode="auto">
          <a:xfrm rot="16200000">
            <a:off x="3243263" y="881063"/>
            <a:ext cx="2116137" cy="4033837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1751" name="Text Box 9"/>
          <p:cNvSpPr txBox="1">
            <a:spLocks noChangeArrowheads="1"/>
          </p:cNvSpPr>
          <p:nvPr/>
        </p:nvSpPr>
        <p:spPr bwMode="auto">
          <a:xfrm>
            <a:off x="2581275" y="1938338"/>
            <a:ext cx="34925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/>
              <a:t>这很简单，这句话的意思是稻子收割要等到完全成熟为好,而小麦成熟的时候正值雨水较集中的季节,所以要抢着收割,要不可能会遭连阴雨而发生霉变.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ldLvl="0" autoUpdateAnimBg="0"/>
      <p:bldP spid="31747" grpId="1" bldLvl="0" autoUpdateAnimBg="0"/>
      <p:bldP spid="31747" grpId="2" bldLvl="0" autoUpdateAnimBg="0"/>
      <p:bldP spid="31747" grpId="3" bldLvl="0" autoUpdateAnimBg="0"/>
      <p:bldP spid="31747" grpId="4" bldLvl="0" autoUpdateAnimBg="0"/>
      <p:bldP spid="31747" grpId="5" bldLvl="0" autoUpdateAnimBg="0"/>
      <p:bldP spid="31747" grpId="6" bldLvl="0" autoUpdateAnimBg="0"/>
      <p:bldP spid="31747" grpId="7" bldLvl="0" animBg="1" autoUpdateAnimBg="0"/>
      <p:bldP spid="31747" grpId="8" bldLvl="0" autoUpdateAnimBg="0"/>
      <p:bldP spid="31748" grpId="0" bldLvl="0" autoUpdateAnimBg="0"/>
      <p:bldP spid="31748" grpId="1" bldLvl="0" autoUpdateAnimBg="0"/>
      <p:bldP spid="31748" grpId="2" bldLvl="0" autoUpdateAnimBg="0"/>
      <p:bldP spid="31748" grpId="3" bldLvl="0" autoUpdateAnimBg="0"/>
      <p:bldP spid="31748" grpId="4" bldLvl="0" autoUpdateAnimBg="0"/>
      <p:bldP spid="31748" grpId="5" bldLvl="0" autoUpdateAnimBg="0"/>
      <p:bldP spid="31748" grpId="6" bldLvl="0" autoUpdateAnimBg="0"/>
      <p:bldP spid="31748" grpId="7" bldLvl="0" autoUpdateAnimBg="0"/>
      <p:bldP spid="31748" grpId="8" bldLvl="0" autoUpdateAnimBg="0"/>
      <p:bldP spid="31750" grpId="0" bldLvl="0" autoUpdateAnimBg="0"/>
      <p:bldP spid="31750" grpId="1" bldLvl="0" autoUpdateAnimBg="0"/>
      <p:bldP spid="31750" grpId="2" bldLvl="0" autoUpdateAnimBg="0"/>
      <p:bldP spid="31750" grpId="3" bldLvl="0" animBg="1" autoUpdateAnimBg="0"/>
      <p:bldP spid="31751" grpId="0" bldLvl="0" autoUpdateAnimBg="0"/>
      <p:bldP spid="31751" grpId="1" bldLvl="0" autoUpdateAnimBg="0"/>
      <p:bldP spid="31751" grpId="2" bldLvl="0" autoUpdateAnimBg="0"/>
      <p:bldP spid="31751" grpId="3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4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8" y="1693863"/>
            <a:ext cx="1316037" cy="387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AutoShape 5"/>
          <p:cNvSpPr>
            <a:spLocks noChangeArrowheads="1"/>
          </p:cNvSpPr>
          <p:nvPr/>
        </p:nvSpPr>
        <p:spPr bwMode="auto">
          <a:xfrm>
            <a:off x="1951038" y="706438"/>
            <a:ext cx="2524125" cy="1550987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2125663" y="844550"/>
            <a:ext cx="233521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明明回答得很好，那我也出一道农谚来给老头子，听好了：“重阳无雨一冬晴"。</a:t>
            </a:r>
          </a:p>
        </p:txBody>
      </p:sp>
      <p:pic>
        <p:nvPicPr>
          <p:cNvPr id="32773" name="Picture 7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4588" y="1685925"/>
            <a:ext cx="1246187" cy="387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AutoShape 8"/>
          <p:cNvSpPr>
            <a:spLocks noChangeArrowheads="1"/>
          </p:cNvSpPr>
          <p:nvPr/>
        </p:nvSpPr>
        <p:spPr bwMode="auto">
          <a:xfrm rot="16200000">
            <a:off x="4823619" y="677069"/>
            <a:ext cx="2222500" cy="2271712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5035550" y="895350"/>
            <a:ext cx="1893888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这可难不倒我，这句话就是说九月初九日若无雨，可卜下半年雨量稀少，我说的对吗？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bldLvl="0" animBg="1" autoUpdateAnimBg="0"/>
      <p:bldP spid="32775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4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450" y="2955925"/>
            <a:ext cx="1016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5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9625" y="1733550"/>
            <a:ext cx="13112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AutoShape 6"/>
          <p:cNvSpPr>
            <a:spLocks noChangeArrowheads="1"/>
          </p:cNvSpPr>
          <p:nvPr/>
        </p:nvSpPr>
        <p:spPr bwMode="auto">
          <a:xfrm>
            <a:off x="1685925" y="2078038"/>
            <a:ext cx="2492375" cy="1246187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1828800" y="2216150"/>
            <a:ext cx="22463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妈妈那我也出一个农谚给你“好中秋，好晚稻”。</a:t>
            </a:r>
          </a:p>
        </p:txBody>
      </p:sp>
      <p:sp>
        <p:nvSpPr>
          <p:cNvPr id="33798" name="AutoShape 8"/>
          <p:cNvSpPr>
            <a:spLocks noChangeArrowheads="1"/>
          </p:cNvSpPr>
          <p:nvPr/>
        </p:nvSpPr>
        <p:spPr bwMode="auto">
          <a:xfrm rot="16200000">
            <a:off x="4790282" y="864394"/>
            <a:ext cx="1493837" cy="2333625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/>
          </a:p>
        </p:txBody>
      </p:sp>
      <p:sp>
        <p:nvSpPr>
          <p:cNvPr id="33799" name="Text Box 9"/>
          <p:cNvSpPr txBox="1">
            <a:spLocks noChangeArrowheads="1"/>
          </p:cNvSpPr>
          <p:nvPr/>
        </p:nvSpPr>
        <p:spPr bwMode="auto">
          <a:xfrm>
            <a:off x="4511675" y="1516063"/>
            <a:ext cx="212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很简单，这句话寓意若是中秋月明朗，预卜丰收，对不对?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nimBg="1" autoUpdateAnimBg="0"/>
      <p:bldP spid="33797" grpId="0" bldLvl="0" autoUpdateAnimBg="0"/>
      <p:bldP spid="33798" grpId="0" bldLvl="0" animBg="1" autoUpdateAnimBg="0"/>
      <p:bldP spid="33799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3498850" y="2060575"/>
            <a:ext cx="5030788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zh-CN" altLang="en-US" sz="2800" b="1" u="sng">
                <a:solidFill>
                  <a:srgbClr val="996633"/>
                </a:solidFill>
                <a:ea typeface="楷体_GB2312" pitchFamily="1" charset="-122"/>
              </a:rPr>
              <a:t>通过明明一家的趣味农谚知识比赛，你有什么收获？你还知道哪些跟气象有关的农谚？</a:t>
            </a:r>
            <a:endParaRPr lang="en-US" sz="2800" b="1" u="sng">
              <a:solidFill>
                <a:srgbClr val="996633"/>
              </a:solidFill>
              <a:ea typeface="楷体_GB2312" pitchFamily="1" charset="-122"/>
            </a:endParaRPr>
          </a:p>
          <a:p>
            <a:pPr indent="457200"/>
            <a:r>
              <a:rPr lang="zh-CN" altLang="en-US" sz="2800" b="1" u="sng">
                <a:solidFill>
                  <a:srgbClr val="996633"/>
                </a:solidFill>
                <a:ea typeface="楷体_GB2312" pitchFamily="1" charset="-122"/>
              </a:rPr>
              <a:t>除了农谚以外，我们古诗中也藏着大量的气象知识呢！让我们一起来学习学习吧！</a:t>
            </a:r>
          </a:p>
        </p:txBody>
      </p:sp>
      <p:pic>
        <p:nvPicPr>
          <p:cNvPr id="34819" name="图片 3" descr="208576_副本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038" y="1916113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手势箭头 92">
            <a:hlinkClick r:id="rId3" action="ppaction://hlinksldjump"/>
          </p:cNvPr>
          <p:cNvSpPr>
            <a:spLocks/>
          </p:cNvSpPr>
          <p:nvPr/>
        </p:nvSpPr>
        <p:spPr bwMode="auto">
          <a:xfrm flipH="1">
            <a:off x="8424000" y="6498000"/>
            <a:ext cx="720000" cy="360000"/>
          </a:xfrm>
          <a:custGeom>
            <a:avLst/>
            <a:gdLst>
              <a:gd name="T0" fmla="*/ 467486 w 2758"/>
              <a:gd name="T1" fmla="*/ 718639 h 1666"/>
              <a:gd name="T2" fmla="*/ 555723 w 2758"/>
              <a:gd name="T3" fmla="*/ 690910 h 1666"/>
              <a:gd name="T4" fmla="*/ 449669 w 2758"/>
              <a:gd name="T5" fmla="*/ 450593 h 1666"/>
              <a:gd name="T6" fmla="*/ 377976 w 2758"/>
              <a:gd name="T7" fmla="*/ 490338 h 1666"/>
              <a:gd name="T8" fmla="*/ 605356 w 2758"/>
              <a:gd name="T9" fmla="*/ 595245 h 1666"/>
              <a:gd name="T10" fmla="*/ 646081 w 2758"/>
              <a:gd name="T11" fmla="*/ 536553 h 1666"/>
              <a:gd name="T12" fmla="*/ 449669 w 2758"/>
              <a:gd name="T13" fmla="*/ 450593 h 1666"/>
              <a:gd name="T14" fmla="*/ 422943 w 2758"/>
              <a:gd name="T15" fmla="*/ 333670 h 1666"/>
              <a:gd name="T16" fmla="*/ 637172 w 2758"/>
              <a:gd name="T17" fmla="*/ 447820 h 1666"/>
              <a:gd name="T18" fmla="*/ 702501 w 2758"/>
              <a:gd name="T19" fmla="*/ 399295 h 1666"/>
              <a:gd name="T20" fmla="*/ 680442 w 2758"/>
              <a:gd name="T21" fmla="*/ 346148 h 1666"/>
              <a:gd name="T22" fmla="*/ 531967 w 2758"/>
              <a:gd name="T23" fmla="*/ 325352 h 1666"/>
              <a:gd name="T24" fmla="*/ 482333 w 2758"/>
              <a:gd name="T25" fmla="*/ 308714 h 1666"/>
              <a:gd name="T26" fmla="*/ 976969 w 2758"/>
              <a:gd name="T27" fmla="*/ 238468 h 1666"/>
              <a:gd name="T28" fmla="*/ 1077084 w 2758"/>
              <a:gd name="T29" fmla="*/ 227838 h 1666"/>
              <a:gd name="T30" fmla="*/ 1127565 w 2758"/>
              <a:gd name="T31" fmla="*/ 201496 h 1666"/>
              <a:gd name="T32" fmla="*/ 1129262 w 2758"/>
              <a:gd name="T33" fmla="*/ 161289 h 1666"/>
              <a:gd name="T34" fmla="*/ 1088538 w 2758"/>
              <a:gd name="T35" fmla="*/ 131250 h 1666"/>
              <a:gd name="T36" fmla="*/ 1007088 w 2758"/>
              <a:gd name="T37" fmla="*/ 119696 h 1666"/>
              <a:gd name="T38" fmla="*/ 421246 w 2758"/>
              <a:gd name="T39" fmla="*/ 61928 h 1666"/>
              <a:gd name="T40" fmla="*/ 338948 w 2758"/>
              <a:gd name="T41" fmla="*/ 102134 h 1666"/>
              <a:gd name="T42" fmla="*/ 220592 w 2758"/>
              <a:gd name="T43" fmla="*/ 163138 h 1666"/>
              <a:gd name="T44" fmla="*/ 37331 w 2758"/>
              <a:gd name="T45" fmla="*/ 360013 h 1666"/>
              <a:gd name="T46" fmla="*/ 176898 w 2758"/>
              <a:gd name="T47" fmla="*/ 567517 h 1666"/>
              <a:gd name="T48" fmla="*/ 291860 w 2758"/>
              <a:gd name="T49" fmla="*/ 704312 h 1666"/>
              <a:gd name="T50" fmla="*/ 341494 w 2758"/>
              <a:gd name="T51" fmla="*/ 725571 h 1666"/>
              <a:gd name="T52" fmla="*/ 377976 w 2758"/>
              <a:gd name="T53" fmla="*/ 720487 h 1666"/>
              <a:gd name="T54" fmla="*/ 354220 w 2758"/>
              <a:gd name="T55" fmla="*/ 561509 h 1666"/>
              <a:gd name="T56" fmla="*/ 362704 w 2758"/>
              <a:gd name="T57" fmla="*/ 446896 h 1666"/>
              <a:gd name="T58" fmla="*/ 360159 w 2758"/>
              <a:gd name="T59" fmla="*/ 360937 h 1666"/>
              <a:gd name="T60" fmla="*/ 405550 w 2758"/>
              <a:gd name="T61" fmla="*/ 292539 h 1666"/>
              <a:gd name="T62" fmla="*/ 461123 w 2758"/>
              <a:gd name="T63" fmla="*/ 261575 h 1666"/>
              <a:gd name="T64" fmla="*/ 539178 w 2758"/>
              <a:gd name="T65" fmla="*/ 275902 h 1666"/>
              <a:gd name="T66" fmla="*/ 566328 w 2758"/>
              <a:gd name="T67" fmla="*/ 244938 h 1666"/>
              <a:gd name="T68" fmla="*/ 467486 w 2758"/>
              <a:gd name="T69" fmla="*/ 259727 h 1666"/>
              <a:gd name="T70" fmla="*/ 412338 w 2758"/>
              <a:gd name="T71" fmla="*/ 216285 h 1666"/>
              <a:gd name="T72" fmla="*/ 517967 w 2758"/>
              <a:gd name="T73" fmla="*/ 187170 h 1666"/>
              <a:gd name="T74" fmla="*/ 615113 w 2758"/>
              <a:gd name="T75" fmla="*/ 230611 h 1666"/>
              <a:gd name="T76" fmla="*/ 698259 w 2758"/>
              <a:gd name="T77" fmla="*/ 250946 h 1666"/>
              <a:gd name="T78" fmla="*/ 752134 w 2758"/>
              <a:gd name="T79" fmla="*/ 214436 h 1666"/>
              <a:gd name="T80" fmla="*/ 983332 w 2758"/>
              <a:gd name="T81" fmla="*/ 71171 h 1666"/>
              <a:gd name="T82" fmla="*/ 1103809 w 2758"/>
              <a:gd name="T83" fmla="*/ 85035 h 1666"/>
              <a:gd name="T84" fmla="*/ 1160230 w 2758"/>
              <a:gd name="T85" fmla="*/ 129401 h 1666"/>
              <a:gd name="T86" fmla="*/ 1167442 w 2758"/>
              <a:gd name="T87" fmla="*/ 206580 h 1666"/>
              <a:gd name="T88" fmla="*/ 1126717 w 2758"/>
              <a:gd name="T89" fmla="*/ 260651 h 1666"/>
              <a:gd name="T90" fmla="*/ 1038056 w 2758"/>
              <a:gd name="T91" fmla="*/ 285607 h 1666"/>
              <a:gd name="T92" fmla="*/ 721167 w 2758"/>
              <a:gd name="T93" fmla="*/ 316571 h 1666"/>
              <a:gd name="T94" fmla="*/ 741529 w 2758"/>
              <a:gd name="T95" fmla="*/ 385893 h 1666"/>
              <a:gd name="T96" fmla="*/ 704622 w 2758"/>
              <a:gd name="T97" fmla="*/ 471852 h 1666"/>
              <a:gd name="T98" fmla="*/ 685108 w 2758"/>
              <a:gd name="T99" fmla="*/ 535629 h 1666"/>
              <a:gd name="T100" fmla="*/ 638020 w 2758"/>
              <a:gd name="T101" fmla="*/ 633142 h 1666"/>
              <a:gd name="T102" fmla="*/ 600265 w 2758"/>
              <a:gd name="T103" fmla="*/ 686751 h 1666"/>
              <a:gd name="T104" fmla="*/ 574388 w 2758"/>
              <a:gd name="T105" fmla="*/ 741746 h 1666"/>
              <a:gd name="T106" fmla="*/ 517543 w 2758"/>
              <a:gd name="T107" fmla="*/ 766240 h 1666"/>
              <a:gd name="T108" fmla="*/ 393672 w 2758"/>
              <a:gd name="T109" fmla="*/ 765316 h 1666"/>
              <a:gd name="T110" fmla="*/ 306284 w 2758"/>
              <a:gd name="T111" fmla="*/ 765316 h 1666"/>
              <a:gd name="T112" fmla="*/ 183261 w 2758"/>
              <a:gd name="T113" fmla="*/ 648392 h 1666"/>
              <a:gd name="T114" fmla="*/ 13999 w 2758"/>
              <a:gd name="T115" fmla="*/ 506513 h 1666"/>
              <a:gd name="T116" fmla="*/ 0 w 2758"/>
              <a:gd name="T117" fmla="*/ 334594 h 1666"/>
              <a:gd name="T118" fmla="*/ 29271 w 2758"/>
              <a:gd name="T119" fmla="*/ 155281 h 1666"/>
              <a:gd name="T120" fmla="*/ 314344 w 2758"/>
              <a:gd name="T121" fmla="*/ 59617 h 166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758"/>
              <a:gd name="T184" fmla="*/ 0 h 1666"/>
              <a:gd name="T185" fmla="*/ 2758 w 2758"/>
              <a:gd name="T186" fmla="*/ 1666 h 166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758" h="1666">
                <a:moveTo>
                  <a:pt x="931" y="1269"/>
                </a:moveTo>
                <a:lnTo>
                  <a:pt x="895" y="1297"/>
                </a:lnTo>
                <a:lnTo>
                  <a:pt x="864" y="1328"/>
                </a:lnTo>
                <a:lnTo>
                  <a:pt x="839" y="1359"/>
                </a:lnTo>
                <a:lnTo>
                  <a:pt x="816" y="1392"/>
                </a:lnTo>
                <a:lnTo>
                  <a:pt x="1102" y="1555"/>
                </a:lnTo>
                <a:lnTo>
                  <a:pt x="1172" y="1557"/>
                </a:lnTo>
                <a:lnTo>
                  <a:pt x="1210" y="1555"/>
                </a:lnTo>
                <a:lnTo>
                  <a:pt x="1243" y="1547"/>
                </a:lnTo>
                <a:lnTo>
                  <a:pt x="1269" y="1535"/>
                </a:lnTo>
                <a:lnTo>
                  <a:pt x="1293" y="1518"/>
                </a:lnTo>
                <a:lnTo>
                  <a:pt x="1310" y="1495"/>
                </a:lnTo>
                <a:lnTo>
                  <a:pt x="1323" y="1466"/>
                </a:lnTo>
                <a:lnTo>
                  <a:pt x="1331" y="1434"/>
                </a:lnTo>
                <a:lnTo>
                  <a:pt x="1333" y="1397"/>
                </a:lnTo>
                <a:lnTo>
                  <a:pt x="1164" y="1397"/>
                </a:lnTo>
                <a:lnTo>
                  <a:pt x="931" y="1269"/>
                </a:lnTo>
                <a:close/>
                <a:moveTo>
                  <a:pt x="1060" y="975"/>
                </a:moveTo>
                <a:lnTo>
                  <a:pt x="1026" y="983"/>
                </a:lnTo>
                <a:lnTo>
                  <a:pt x="993" y="992"/>
                </a:lnTo>
                <a:lnTo>
                  <a:pt x="964" y="1006"/>
                </a:lnTo>
                <a:lnTo>
                  <a:pt x="937" y="1021"/>
                </a:lnTo>
                <a:lnTo>
                  <a:pt x="912" y="1040"/>
                </a:lnTo>
                <a:lnTo>
                  <a:pt x="891" y="1061"/>
                </a:lnTo>
                <a:lnTo>
                  <a:pt x="872" y="1084"/>
                </a:lnTo>
                <a:lnTo>
                  <a:pt x="855" y="1111"/>
                </a:lnTo>
                <a:lnTo>
                  <a:pt x="1195" y="1292"/>
                </a:lnTo>
                <a:lnTo>
                  <a:pt x="1352" y="1296"/>
                </a:lnTo>
                <a:lnTo>
                  <a:pt x="1392" y="1294"/>
                </a:lnTo>
                <a:lnTo>
                  <a:pt x="1427" y="1288"/>
                </a:lnTo>
                <a:lnTo>
                  <a:pt x="1456" y="1276"/>
                </a:lnTo>
                <a:lnTo>
                  <a:pt x="1481" y="1263"/>
                </a:lnTo>
                <a:lnTo>
                  <a:pt x="1500" y="1244"/>
                </a:lnTo>
                <a:lnTo>
                  <a:pt x="1513" y="1221"/>
                </a:lnTo>
                <a:lnTo>
                  <a:pt x="1521" y="1192"/>
                </a:lnTo>
                <a:lnTo>
                  <a:pt x="1523" y="1161"/>
                </a:lnTo>
                <a:lnTo>
                  <a:pt x="1521" y="1142"/>
                </a:lnTo>
                <a:lnTo>
                  <a:pt x="1517" y="1121"/>
                </a:lnTo>
                <a:lnTo>
                  <a:pt x="1510" y="1096"/>
                </a:lnTo>
                <a:lnTo>
                  <a:pt x="1498" y="1071"/>
                </a:lnTo>
                <a:lnTo>
                  <a:pt x="1241" y="1075"/>
                </a:lnTo>
                <a:lnTo>
                  <a:pt x="1060" y="975"/>
                </a:lnTo>
                <a:close/>
                <a:moveTo>
                  <a:pt x="1137" y="668"/>
                </a:moveTo>
                <a:lnTo>
                  <a:pt x="1104" y="670"/>
                </a:lnTo>
                <a:lnTo>
                  <a:pt x="1074" y="676"/>
                </a:lnTo>
                <a:lnTo>
                  <a:pt x="1047" y="687"/>
                </a:lnTo>
                <a:lnTo>
                  <a:pt x="1020" y="702"/>
                </a:lnTo>
                <a:lnTo>
                  <a:pt x="997" y="722"/>
                </a:lnTo>
                <a:lnTo>
                  <a:pt x="976" y="745"/>
                </a:lnTo>
                <a:lnTo>
                  <a:pt x="954" y="772"/>
                </a:lnTo>
                <a:lnTo>
                  <a:pt x="937" y="804"/>
                </a:lnTo>
                <a:lnTo>
                  <a:pt x="1269" y="969"/>
                </a:lnTo>
                <a:lnTo>
                  <a:pt x="1454" y="971"/>
                </a:lnTo>
                <a:lnTo>
                  <a:pt x="1502" y="969"/>
                </a:lnTo>
                <a:lnTo>
                  <a:pt x="1542" y="962"/>
                </a:lnTo>
                <a:lnTo>
                  <a:pt x="1579" y="952"/>
                </a:lnTo>
                <a:lnTo>
                  <a:pt x="1608" y="937"/>
                </a:lnTo>
                <a:lnTo>
                  <a:pt x="1631" y="916"/>
                </a:lnTo>
                <a:lnTo>
                  <a:pt x="1646" y="893"/>
                </a:lnTo>
                <a:lnTo>
                  <a:pt x="1656" y="864"/>
                </a:lnTo>
                <a:lnTo>
                  <a:pt x="1659" y="833"/>
                </a:lnTo>
                <a:lnTo>
                  <a:pt x="1657" y="810"/>
                </a:lnTo>
                <a:lnTo>
                  <a:pt x="1650" y="789"/>
                </a:lnTo>
                <a:lnTo>
                  <a:pt x="1640" y="772"/>
                </a:lnTo>
                <a:lnTo>
                  <a:pt x="1625" y="758"/>
                </a:lnTo>
                <a:lnTo>
                  <a:pt x="1604" y="749"/>
                </a:lnTo>
                <a:lnTo>
                  <a:pt x="1579" y="741"/>
                </a:lnTo>
                <a:lnTo>
                  <a:pt x="1550" y="735"/>
                </a:lnTo>
                <a:lnTo>
                  <a:pt x="1517" y="733"/>
                </a:lnTo>
                <a:lnTo>
                  <a:pt x="1293" y="733"/>
                </a:lnTo>
                <a:lnTo>
                  <a:pt x="1273" y="718"/>
                </a:lnTo>
                <a:lnTo>
                  <a:pt x="1254" y="704"/>
                </a:lnTo>
                <a:lnTo>
                  <a:pt x="1233" y="693"/>
                </a:lnTo>
                <a:lnTo>
                  <a:pt x="1214" y="683"/>
                </a:lnTo>
                <a:lnTo>
                  <a:pt x="1195" y="678"/>
                </a:lnTo>
                <a:lnTo>
                  <a:pt x="1175" y="672"/>
                </a:lnTo>
                <a:lnTo>
                  <a:pt x="1156" y="668"/>
                </a:lnTo>
                <a:lnTo>
                  <a:pt x="1137" y="668"/>
                </a:lnTo>
                <a:close/>
                <a:moveTo>
                  <a:pt x="1694" y="240"/>
                </a:moveTo>
                <a:lnTo>
                  <a:pt x="1898" y="466"/>
                </a:lnTo>
                <a:lnTo>
                  <a:pt x="1874" y="497"/>
                </a:lnTo>
                <a:lnTo>
                  <a:pt x="1855" y="520"/>
                </a:lnTo>
                <a:lnTo>
                  <a:pt x="2251" y="518"/>
                </a:lnTo>
                <a:lnTo>
                  <a:pt x="2303" y="516"/>
                </a:lnTo>
                <a:lnTo>
                  <a:pt x="2351" y="516"/>
                </a:lnTo>
                <a:lnTo>
                  <a:pt x="2395" y="512"/>
                </a:lnTo>
                <a:lnTo>
                  <a:pt x="2435" y="511"/>
                </a:lnTo>
                <a:lnTo>
                  <a:pt x="2474" y="505"/>
                </a:lnTo>
                <a:lnTo>
                  <a:pt x="2508" y="501"/>
                </a:lnTo>
                <a:lnTo>
                  <a:pt x="2539" y="493"/>
                </a:lnTo>
                <a:lnTo>
                  <a:pt x="2568" y="488"/>
                </a:lnTo>
                <a:lnTo>
                  <a:pt x="2593" y="478"/>
                </a:lnTo>
                <a:lnTo>
                  <a:pt x="2614" y="470"/>
                </a:lnTo>
                <a:lnTo>
                  <a:pt x="2631" y="459"/>
                </a:lnTo>
                <a:lnTo>
                  <a:pt x="2647" y="449"/>
                </a:lnTo>
                <a:lnTo>
                  <a:pt x="2658" y="436"/>
                </a:lnTo>
                <a:lnTo>
                  <a:pt x="2666" y="424"/>
                </a:lnTo>
                <a:lnTo>
                  <a:pt x="2672" y="411"/>
                </a:lnTo>
                <a:lnTo>
                  <a:pt x="2673" y="395"/>
                </a:lnTo>
                <a:lnTo>
                  <a:pt x="2672" y="380"/>
                </a:lnTo>
                <a:lnTo>
                  <a:pt x="2668" y="363"/>
                </a:lnTo>
                <a:lnTo>
                  <a:pt x="2662" y="349"/>
                </a:lnTo>
                <a:lnTo>
                  <a:pt x="2652" y="336"/>
                </a:lnTo>
                <a:lnTo>
                  <a:pt x="2639" y="324"/>
                </a:lnTo>
                <a:lnTo>
                  <a:pt x="2625" y="313"/>
                </a:lnTo>
                <a:lnTo>
                  <a:pt x="2608" y="301"/>
                </a:lnTo>
                <a:lnTo>
                  <a:pt x="2587" y="294"/>
                </a:lnTo>
                <a:lnTo>
                  <a:pt x="2566" y="284"/>
                </a:lnTo>
                <a:lnTo>
                  <a:pt x="2541" y="278"/>
                </a:lnTo>
                <a:lnTo>
                  <a:pt x="2512" y="273"/>
                </a:lnTo>
                <a:lnTo>
                  <a:pt x="2481" y="267"/>
                </a:lnTo>
                <a:lnTo>
                  <a:pt x="2449" y="263"/>
                </a:lnTo>
                <a:lnTo>
                  <a:pt x="2412" y="261"/>
                </a:lnTo>
                <a:lnTo>
                  <a:pt x="2374" y="259"/>
                </a:lnTo>
                <a:lnTo>
                  <a:pt x="2334" y="259"/>
                </a:lnTo>
                <a:lnTo>
                  <a:pt x="1694" y="240"/>
                </a:lnTo>
                <a:close/>
                <a:moveTo>
                  <a:pt x="1060" y="109"/>
                </a:moveTo>
                <a:lnTo>
                  <a:pt x="1039" y="117"/>
                </a:lnTo>
                <a:lnTo>
                  <a:pt x="1018" y="125"/>
                </a:lnTo>
                <a:lnTo>
                  <a:pt x="993" y="134"/>
                </a:lnTo>
                <a:lnTo>
                  <a:pt x="966" y="146"/>
                </a:lnTo>
                <a:lnTo>
                  <a:pt x="937" y="159"/>
                </a:lnTo>
                <a:lnTo>
                  <a:pt x="906" y="173"/>
                </a:lnTo>
                <a:lnTo>
                  <a:pt x="872" y="188"/>
                </a:lnTo>
                <a:lnTo>
                  <a:pt x="835" y="203"/>
                </a:lnTo>
                <a:lnTo>
                  <a:pt x="799" y="221"/>
                </a:lnTo>
                <a:lnTo>
                  <a:pt x="757" y="240"/>
                </a:lnTo>
                <a:lnTo>
                  <a:pt x="714" y="261"/>
                </a:lnTo>
                <a:lnTo>
                  <a:pt x="670" y="282"/>
                </a:lnTo>
                <a:lnTo>
                  <a:pt x="622" y="305"/>
                </a:lnTo>
                <a:lnTo>
                  <a:pt x="572" y="328"/>
                </a:lnTo>
                <a:lnTo>
                  <a:pt x="520" y="353"/>
                </a:lnTo>
                <a:lnTo>
                  <a:pt x="467" y="380"/>
                </a:lnTo>
                <a:lnTo>
                  <a:pt x="150" y="380"/>
                </a:lnTo>
                <a:lnTo>
                  <a:pt x="123" y="480"/>
                </a:lnTo>
                <a:lnTo>
                  <a:pt x="104" y="580"/>
                </a:lnTo>
                <a:lnTo>
                  <a:pt x="92" y="679"/>
                </a:lnTo>
                <a:lnTo>
                  <a:pt x="88" y="779"/>
                </a:lnTo>
                <a:lnTo>
                  <a:pt x="92" y="875"/>
                </a:lnTo>
                <a:lnTo>
                  <a:pt x="102" y="971"/>
                </a:lnTo>
                <a:lnTo>
                  <a:pt x="119" y="1069"/>
                </a:lnTo>
                <a:lnTo>
                  <a:pt x="142" y="1169"/>
                </a:lnTo>
                <a:lnTo>
                  <a:pt x="378" y="1169"/>
                </a:lnTo>
                <a:lnTo>
                  <a:pt x="417" y="1228"/>
                </a:lnTo>
                <a:lnTo>
                  <a:pt x="459" y="1286"/>
                </a:lnTo>
                <a:lnTo>
                  <a:pt x="501" y="1340"/>
                </a:lnTo>
                <a:lnTo>
                  <a:pt x="545" y="1390"/>
                </a:lnTo>
                <a:lnTo>
                  <a:pt x="591" y="1438"/>
                </a:lnTo>
                <a:lnTo>
                  <a:pt x="640" y="1482"/>
                </a:lnTo>
                <a:lnTo>
                  <a:pt x="688" y="1524"/>
                </a:lnTo>
                <a:lnTo>
                  <a:pt x="737" y="1562"/>
                </a:lnTo>
                <a:lnTo>
                  <a:pt x="757" y="1566"/>
                </a:lnTo>
                <a:lnTo>
                  <a:pt x="774" y="1568"/>
                </a:lnTo>
                <a:lnTo>
                  <a:pt x="787" y="1570"/>
                </a:lnTo>
                <a:lnTo>
                  <a:pt x="797" y="1570"/>
                </a:lnTo>
                <a:lnTo>
                  <a:pt x="805" y="1570"/>
                </a:lnTo>
                <a:lnTo>
                  <a:pt x="814" y="1570"/>
                </a:lnTo>
                <a:lnTo>
                  <a:pt x="826" y="1568"/>
                </a:lnTo>
                <a:lnTo>
                  <a:pt x="839" y="1566"/>
                </a:lnTo>
                <a:lnTo>
                  <a:pt x="855" y="1564"/>
                </a:lnTo>
                <a:lnTo>
                  <a:pt x="872" y="1562"/>
                </a:lnTo>
                <a:lnTo>
                  <a:pt x="891" y="1559"/>
                </a:lnTo>
                <a:lnTo>
                  <a:pt x="912" y="1555"/>
                </a:lnTo>
                <a:lnTo>
                  <a:pt x="695" y="1441"/>
                </a:lnTo>
                <a:lnTo>
                  <a:pt x="720" y="1380"/>
                </a:lnTo>
                <a:lnTo>
                  <a:pt x="753" y="1322"/>
                </a:lnTo>
                <a:lnTo>
                  <a:pt x="791" y="1267"/>
                </a:lnTo>
                <a:lnTo>
                  <a:pt x="835" y="1215"/>
                </a:lnTo>
                <a:lnTo>
                  <a:pt x="728" y="1155"/>
                </a:lnTo>
                <a:lnTo>
                  <a:pt x="753" y="1107"/>
                </a:lnTo>
                <a:lnTo>
                  <a:pt x="778" y="1065"/>
                </a:lnTo>
                <a:lnTo>
                  <a:pt x="803" y="1027"/>
                </a:lnTo>
                <a:lnTo>
                  <a:pt x="830" y="994"/>
                </a:lnTo>
                <a:lnTo>
                  <a:pt x="855" y="967"/>
                </a:lnTo>
                <a:lnTo>
                  <a:pt x="883" y="942"/>
                </a:lnTo>
                <a:lnTo>
                  <a:pt x="910" y="925"/>
                </a:lnTo>
                <a:lnTo>
                  <a:pt x="939" y="912"/>
                </a:lnTo>
                <a:lnTo>
                  <a:pt x="816" y="846"/>
                </a:lnTo>
                <a:lnTo>
                  <a:pt x="832" y="812"/>
                </a:lnTo>
                <a:lnTo>
                  <a:pt x="849" y="781"/>
                </a:lnTo>
                <a:lnTo>
                  <a:pt x="864" y="750"/>
                </a:lnTo>
                <a:lnTo>
                  <a:pt x="882" y="724"/>
                </a:lnTo>
                <a:lnTo>
                  <a:pt x="899" y="697"/>
                </a:lnTo>
                <a:lnTo>
                  <a:pt x="918" y="674"/>
                </a:lnTo>
                <a:lnTo>
                  <a:pt x="937" y="653"/>
                </a:lnTo>
                <a:lnTo>
                  <a:pt x="956" y="633"/>
                </a:lnTo>
                <a:lnTo>
                  <a:pt x="976" y="616"/>
                </a:lnTo>
                <a:lnTo>
                  <a:pt x="997" y="603"/>
                </a:lnTo>
                <a:lnTo>
                  <a:pt x="1020" y="591"/>
                </a:lnTo>
                <a:lnTo>
                  <a:pt x="1041" y="580"/>
                </a:lnTo>
                <a:lnTo>
                  <a:pt x="1064" y="572"/>
                </a:lnTo>
                <a:lnTo>
                  <a:pt x="1087" y="566"/>
                </a:lnTo>
                <a:lnTo>
                  <a:pt x="1112" y="564"/>
                </a:lnTo>
                <a:lnTo>
                  <a:pt x="1137" y="562"/>
                </a:lnTo>
                <a:lnTo>
                  <a:pt x="1181" y="566"/>
                </a:lnTo>
                <a:lnTo>
                  <a:pt x="1225" y="578"/>
                </a:lnTo>
                <a:lnTo>
                  <a:pt x="1248" y="585"/>
                </a:lnTo>
                <a:lnTo>
                  <a:pt x="1271" y="597"/>
                </a:lnTo>
                <a:lnTo>
                  <a:pt x="1294" y="610"/>
                </a:lnTo>
                <a:lnTo>
                  <a:pt x="1317" y="624"/>
                </a:lnTo>
                <a:lnTo>
                  <a:pt x="1477" y="622"/>
                </a:lnTo>
                <a:lnTo>
                  <a:pt x="1431" y="599"/>
                </a:lnTo>
                <a:lnTo>
                  <a:pt x="1385" y="568"/>
                </a:lnTo>
                <a:lnTo>
                  <a:pt x="1335" y="530"/>
                </a:lnTo>
                <a:lnTo>
                  <a:pt x="1285" y="484"/>
                </a:lnTo>
                <a:lnTo>
                  <a:pt x="1248" y="505"/>
                </a:lnTo>
                <a:lnTo>
                  <a:pt x="1214" y="524"/>
                </a:lnTo>
                <a:lnTo>
                  <a:pt x="1177" y="539"/>
                </a:lnTo>
                <a:lnTo>
                  <a:pt x="1139" y="553"/>
                </a:lnTo>
                <a:lnTo>
                  <a:pt x="1102" y="562"/>
                </a:lnTo>
                <a:lnTo>
                  <a:pt x="1064" y="570"/>
                </a:lnTo>
                <a:lnTo>
                  <a:pt x="1026" y="574"/>
                </a:lnTo>
                <a:lnTo>
                  <a:pt x="987" y="576"/>
                </a:lnTo>
                <a:lnTo>
                  <a:pt x="947" y="572"/>
                </a:lnTo>
                <a:lnTo>
                  <a:pt x="943" y="466"/>
                </a:lnTo>
                <a:lnTo>
                  <a:pt x="972" y="468"/>
                </a:lnTo>
                <a:lnTo>
                  <a:pt x="1014" y="466"/>
                </a:lnTo>
                <a:lnTo>
                  <a:pt x="1056" y="461"/>
                </a:lnTo>
                <a:lnTo>
                  <a:pt x="1099" y="453"/>
                </a:lnTo>
                <a:lnTo>
                  <a:pt x="1141" y="441"/>
                </a:lnTo>
                <a:lnTo>
                  <a:pt x="1181" y="424"/>
                </a:lnTo>
                <a:lnTo>
                  <a:pt x="1221" y="405"/>
                </a:lnTo>
                <a:lnTo>
                  <a:pt x="1262" y="384"/>
                </a:lnTo>
                <a:lnTo>
                  <a:pt x="1302" y="357"/>
                </a:lnTo>
                <a:lnTo>
                  <a:pt x="1339" y="401"/>
                </a:lnTo>
                <a:lnTo>
                  <a:pt x="1375" y="440"/>
                </a:lnTo>
                <a:lnTo>
                  <a:pt x="1414" y="474"/>
                </a:lnTo>
                <a:lnTo>
                  <a:pt x="1450" y="499"/>
                </a:lnTo>
                <a:lnTo>
                  <a:pt x="1487" y="520"/>
                </a:lnTo>
                <a:lnTo>
                  <a:pt x="1525" y="536"/>
                </a:lnTo>
                <a:lnTo>
                  <a:pt x="1561" y="545"/>
                </a:lnTo>
                <a:lnTo>
                  <a:pt x="1600" y="547"/>
                </a:lnTo>
                <a:lnTo>
                  <a:pt x="1623" y="547"/>
                </a:lnTo>
                <a:lnTo>
                  <a:pt x="1646" y="543"/>
                </a:lnTo>
                <a:lnTo>
                  <a:pt x="1669" y="536"/>
                </a:lnTo>
                <a:lnTo>
                  <a:pt x="1692" y="526"/>
                </a:lnTo>
                <a:lnTo>
                  <a:pt x="1713" y="514"/>
                </a:lnTo>
                <a:lnTo>
                  <a:pt x="1734" y="501"/>
                </a:lnTo>
                <a:lnTo>
                  <a:pt x="1753" y="484"/>
                </a:lnTo>
                <a:lnTo>
                  <a:pt x="1773" y="464"/>
                </a:lnTo>
                <a:lnTo>
                  <a:pt x="1502" y="155"/>
                </a:lnTo>
                <a:lnTo>
                  <a:pt x="1060" y="109"/>
                </a:lnTo>
                <a:close/>
                <a:moveTo>
                  <a:pt x="1054" y="0"/>
                </a:moveTo>
                <a:lnTo>
                  <a:pt x="1536" y="54"/>
                </a:lnTo>
                <a:lnTo>
                  <a:pt x="1608" y="134"/>
                </a:lnTo>
                <a:lnTo>
                  <a:pt x="2318" y="154"/>
                </a:lnTo>
                <a:lnTo>
                  <a:pt x="2378" y="155"/>
                </a:lnTo>
                <a:lnTo>
                  <a:pt x="2431" y="157"/>
                </a:lnTo>
                <a:lnTo>
                  <a:pt x="2481" y="161"/>
                </a:lnTo>
                <a:lnTo>
                  <a:pt x="2528" y="167"/>
                </a:lnTo>
                <a:lnTo>
                  <a:pt x="2568" y="175"/>
                </a:lnTo>
                <a:lnTo>
                  <a:pt x="2602" y="184"/>
                </a:lnTo>
                <a:lnTo>
                  <a:pt x="2635" y="196"/>
                </a:lnTo>
                <a:lnTo>
                  <a:pt x="2662" y="207"/>
                </a:lnTo>
                <a:lnTo>
                  <a:pt x="2683" y="223"/>
                </a:lnTo>
                <a:lnTo>
                  <a:pt x="2704" y="240"/>
                </a:lnTo>
                <a:lnTo>
                  <a:pt x="2720" y="259"/>
                </a:lnTo>
                <a:lnTo>
                  <a:pt x="2735" y="280"/>
                </a:lnTo>
                <a:lnTo>
                  <a:pt x="2745" y="305"/>
                </a:lnTo>
                <a:lnTo>
                  <a:pt x="2752" y="332"/>
                </a:lnTo>
                <a:lnTo>
                  <a:pt x="2756" y="361"/>
                </a:lnTo>
                <a:lnTo>
                  <a:pt x="2758" y="393"/>
                </a:lnTo>
                <a:lnTo>
                  <a:pt x="2756" y="420"/>
                </a:lnTo>
                <a:lnTo>
                  <a:pt x="2752" y="447"/>
                </a:lnTo>
                <a:lnTo>
                  <a:pt x="2745" y="470"/>
                </a:lnTo>
                <a:lnTo>
                  <a:pt x="2733" y="493"/>
                </a:lnTo>
                <a:lnTo>
                  <a:pt x="2720" y="514"/>
                </a:lnTo>
                <a:lnTo>
                  <a:pt x="2700" y="532"/>
                </a:lnTo>
                <a:lnTo>
                  <a:pt x="2681" y="549"/>
                </a:lnTo>
                <a:lnTo>
                  <a:pt x="2656" y="564"/>
                </a:lnTo>
                <a:lnTo>
                  <a:pt x="2629" y="578"/>
                </a:lnTo>
                <a:lnTo>
                  <a:pt x="2599" y="589"/>
                </a:lnTo>
                <a:lnTo>
                  <a:pt x="2566" y="601"/>
                </a:lnTo>
                <a:lnTo>
                  <a:pt x="2529" y="608"/>
                </a:lnTo>
                <a:lnTo>
                  <a:pt x="2489" y="614"/>
                </a:lnTo>
                <a:lnTo>
                  <a:pt x="2447" y="618"/>
                </a:lnTo>
                <a:lnTo>
                  <a:pt x="2401" y="622"/>
                </a:lnTo>
                <a:lnTo>
                  <a:pt x="2353" y="622"/>
                </a:lnTo>
                <a:lnTo>
                  <a:pt x="1725" y="631"/>
                </a:lnTo>
                <a:lnTo>
                  <a:pt x="1661" y="649"/>
                </a:lnTo>
                <a:lnTo>
                  <a:pt x="1682" y="666"/>
                </a:lnTo>
                <a:lnTo>
                  <a:pt x="1700" y="685"/>
                </a:lnTo>
                <a:lnTo>
                  <a:pt x="1715" y="704"/>
                </a:lnTo>
                <a:lnTo>
                  <a:pt x="1727" y="727"/>
                </a:lnTo>
                <a:lnTo>
                  <a:pt x="1736" y="750"/>
                </a:lnTo>
                <a:lnTo>
                  <a:pt x="1744" y="777"/>
                </a:lnTo>
                <a:lnTo>
                  <a:pt x="1748" y="804"/>
                </a:lnTo>
                <a:lnTo>
                  <a:pt x="1748" y="835"/>
                </a:lnTo>
                <a:lnTo>
                  <a:pt x="1746" y="875"/>
                </a:lnTo>
                <a:lnTo>
                  <a:pt x="1738" y="912"/>
                </a:lnTo>
                <a:lnTo>
                  <a:pt x="1727" y="944"/>
                </a:lnTo>
                <a:lnTo>
                  <a:pt x="1709" y="973"/>
                </a:lnTo>
                <a:lnTo>
                  <a:pt x="1688" y="1000"/>
                </a:lnTo>
                <a:lnTo>
                  <a:pt x="1661" y="1021"/>
                </a:lnTo>
                <a:lnTo>
                  <a:pt x="1631" y="1040"/>
                </a:lnTo>
                <a:lnTo>
                  <a:pt x="1596" y="1056"/>
                </a:lnTo>
                <a:lnTo>
                  <a:pt x="1604" y="1084"/>
                </a:lnTo>
                <a:lnTo>
                  <a:pt x="1609" y="1111"/>
                </a:lnTo>
                <a:lnTo>
                  <a:pt x="1613" y="1136"/>
                </a:lnTo>
                <a:lnTo>
                  <a:pt x="1615" y="1159"/>
                </a:lnTo>
                <a:lnTo>
                  <a:pt x="1611" y="1207"/>
                </a:lnTo>
                <a:lnTo>
                  <a:pt x="1602" y="1251"/>
                </a:lnTo>
                <a:lnTo>
                  <a:pt x="1586" y="1290"/>
                </a:lnTo>
                <a:lnTo>
                  <a:pt x="1565" y="1321"/>
                </a:lnTo>
                <a:lnTo>
                  <a:pt x="1538" y="1347"/>
                </a:lnTo>
                <a:lnTo>
                  <a:pt x="1504" y="1370"/>
                </a:lnTo>
                <a:lnTo>
                  <a:pt x="1463" y="1386"/>
                </a:lnTo>
                <a:lnTo>
                  <a:pt x="1417" y="1397"/>
                </a:lnTo>
                <a:lnTo>
                  <a:pt x="1419" y="1416"/>
                </a:lnTo>
                <a:lnTo>
                  <a:pt x="1419" y="1432"/>
                </a:lnTo>
                <a:lnTo>
                  <a:pt x="1417" y="1459"/>
                </a:lnTo>
                <a:lnTo>
                  <a:pt x="1415" y="1486"/>
                </a:lnTo>
                <a:lnTo>
                  <a:pt x="1410" y="1511"/>
                </a:lnTo>
                <a:lnTo>
                  <a:pt x="1402" y="1532"/>
                </a:lnTo>
                <a:lnTo>
                  <a:pt x="1394" y="1553"/>
                </a:lnTo>
                <a:lnTo>
                  <a:pt x="1383" y="1572"/>
                </a:lnTo>
                <a:lnTo>
                  <a:pt x="1369" y="1589"/>
                </a:lnTo>
                <a:lnTo>
                  <a:pt x="1354" y="1605"/>
                </a:lnTo>
                <a:lnTo>
                  <a:pt x="1337" y="1618"/>
                </a:lnTo>
                <a:lnTo>
                  <a:pt x="1317" y="1630"/>
                </a:lnTo>
                <a:lnTo>
                  <a:pt x="1296" y="1639"/>
                </a:lnTo>
                <a:lnTo>
                  <a:pt x="1273" y="1649"/>
                </a:lnTo>
                <a:lnTo>
                  <a:pt x="1246" y="1654"/>
                </a:lnTo>
                <a:lnTo>
                  <a:pt x="1220" y="1658"/>
                </a:lnTo>
                <a:lnTo>
                  <a:pt x="1191" y="1662"/>
                </a:lnTo>
                <a:lnTo>
                  <a:pt x="1158" y="1662"/>
                </a:lnTo>
                <a:lnTo>
                  <a:pt x="1099" y="1658"/>
                </a:lnTo>
                <a:lnTo>
                  <a:pt x="1033" y="1624"/>
                </a:lnTo>
                <a:lnTo>
                  <a:pt x="979" y="1643"/>
                </a:lnTo>
                <a:lnTo>
                  <a:pt x="928" y="1656"/>
                </a:lnTo>
                <a:lnTo>
                  <a:pt x="876" y="1664"/>
                </a:lnTo>
                <a:lnTo>
                  <a:pt x="828" y="1666"/>
                </a:lnTo>
                <a:lnTo>
                  <a:pt x="809" y="1666"/>
                </a:lnTo>
                <a:lnTo>
                  <a:pt x="785" y="1664"/>
                </a:lnTo>
                <a:lnTo>
                  <a:pt x="757" y="1660"/>
                </a:lnTo>
                <a:lnTo>
                  <a:pt x="722" y="1656"/>
                </a:lnTo>
                <a:lnTo>
                  <a:pt x="676" y="1626"/>
                </a:lnTo>
                <a:lnTo>
                  <a:pt x="628" y="1591"/>
                </a:lnTo>
                <a:lnTo>
                  <a:pt x="578" y="1553"/>
                </a:lnTo>
                <a:lnTo>
                  <a:pt x="530" y="1509"/>
                </a:lnTo>
                <a:lnTo>
                  <a:pt x="482" y="1459"/>
                </a:lnTo>
                <a:lnTo>
                  <a:pt x="432" y="1403"/>
                </a:lnTo>
                <a:lnTo>
                  <a:pt x="382" y="1344"/>
                </a:lnTo>
                <a:lnTo>
                  <a:pt x="332" y="1280"/>
                </a:lnTo>
                <a:lnTo>
                  <a:pt x="83" y="1280"/>
                </a:lnTo>
                <a:lnTo>
                  <a:pt x="63" y="1219"/>
                </a:lnTo>
                <a:lnTo>
                  <a:pt x="46" y="1157"/>
                </a:lnTo>
                <a:lnTo>
                  <a:pt x="33" y="1096"/>
                </a:lnTo>
                <a:lnTo>
                  <a:pt x="19" y="1036"/>
                </a:lnTo>
                <a:lnTo>
                  <a:pt x="11" y="975"/>
                </a:lnTo>
                <a:lnTo>
                  <a:pt x="4" y="914"/>
                </a:lnTo>
                <a:lnTo>
                  <a:pt x="0" y="854"/>
                </a:lnTo>
                <a:lnTo>
                  <a:pt x="0" y="793"/>
                </a:lnTo>
                <a:lnTo>
                  <a:pt x="0" y="724"/>
                </a:lnTo>
                <a:lnTo>
                  <a:pt x="6" y="656"/>
                </a:lnTo>
                <a:lnTo>
                  <a:pt x="11" y="591"/>
                </a:lnTo>
                <a:lnTo>
                  <a:pt x="23" y="526"/>
                </a:lnTo>
                <a:lnTo>
                  <a:pt x="34" y="463"/>
                </a:lnTo>
                <a:lnTo>
                  <a:pt x="52" y="399"/>
                </a:lnTo>
                <a:lnTo>
                  <a:pt x="69" y="336"/>
                </a:lnTo>
                <a:lnTo>
                  <a:pt x="92" y="276"/>
                </a:lnTo>
                <a:lnTo>
                  <a:pt x="465" y="276"/>
                </a:lnTo>
                <a:lnTo>
                  <a:pt x="530" y="236"/>
                </a:lnTo>
                <a:lnTo>
                  <a:pt x="599" y="200"/>
                </a:lnTo>
                <a:lnTo>
                  <a:pt x="668" y="163"/>
                </a:lnTo>
                <a:lnTo>
                  <a:pt x="741" y="129"/>
                </a:lnTo>
                <a:lnTo>
                  <a:pt x="816" y="94"/>
                </a:lnTo>
                <a:lnTo>
                  <a:pt x="893" y="61"/>
                </a:lnTo>
                <a:lnTo>
                  <a:pt x="972" y="31"/>
                </a:lnTo>
                <a:lnTo>
                  <a:pt x="1054" y="0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" name="图片 7"/>
          <p:cNvPicPr>
            <a:picLocks noChangeAspect="1" noChangeArrowheads="1"/>
          </p:cNvPicPr>
          <p:nvPr/>
        </p:nvPicPr>
        <p:blipFill>
          <a:blip r:embed="rId4" cstate="print"/>
          <a:srcRect t="40178" b="29910"/>
          <a:stretch>
            <a:fillRect/>
          </a:stretch>
        </p:blipFill>
        <p:spPr bwMode="auto">
          <a:xfrm>
            <a:off x="0" y="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4"/>
          <p:cNvSpPr>
            <a:spLocks noChangeArrowheads="1" noChangeShapeType="1"/>
          </p:cNvSpPr>
          <p:nvPr/>
        </p:nvSpPr>
        <p:spPr bwMode="auto">
          <a:xfrm>
            <a:off x="539750" y="693738"/>
            <a:ext cx="3200400" cy="522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从诗句中</a:t>
            </a:r>
            <a:r>
              <a:rPr lang="zh-CN" altLang="en-US" sz="3600" b="1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学</a:t>
            </a:r>
            <a:r>
              <a:rPr lang="zh-CN" altLang="en-US" sz="36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气象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346075" y="1676400"/>
            <a:ext cx="854710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en-US" sz="2400" b="1" dirty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  <a:p>
            <a:endParaRPr lang="zh-CN" alt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“忽如一夜春风来,千树万树梨花开”</a:t>
            </a: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                                           ——《白雪歌送武判官归京》岑参</a:t>
            </a:r>
          </a:p>
          <a:p>
            <a:endParaRPr lang="zh-CN" alt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“夜来风雨声，花落知多少”</a:t>
            </a: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                                                       ——《春晓》孟浩然</a:t>
            </a:r>
          </a:p>
          <a:p>
            <a:endParaRPr lang="zh-CN" alt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“朝辞白帝彩云间，千里江陵一日还”</a:t>
            </a:r>
            <a:endParaRPr 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                                                  </a:t>
            </a:r>
            <a:r>
              <a:rPr 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——《</a:t>
            </a:r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早发白帝城</a:t>
            </a:r>
            <a:r>
              <a:rPr 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》 </a:t>
            </a:r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李白</a:t>
            </a:r>
            <a:endParaRPr 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endParaRPr lang="zh-CN" alt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“一道残阳铺水中，半江瑟瑟半江红。”</a:t>
            </a:r>
            <a:endParaRPr 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pPr algn="r"/>
            <a:r>
              <a:rPr 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——《</a:t>
            </a:r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暮江吟</a:t>
            </a:r>
            <a:r>
              <a:rPr 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》 </a:t>
            </a:r>
            <a:r>
              <a:rPr lang="zh-CN" altLang="en-US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白居易</a:t>
            </a:r>
            <a:endParaRPr lang="en-US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pPr algn="ctr"/>
            <a:r>
              <a:rPr lang="zh-CN" altLang="en-US" sz="1600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……</a:t>
            </a:r>
            <a:endParaRPr lang="en-US" sz="1600" b="1" dirty="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  <a:p>
            <a:endParaRPr lang="zh-CN" altLang="en-US" sz="2400" b="1" dirty="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itchFamily="2" charset="-122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49288" y="1622425"/>
            <a:ext cx="61547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 sz="2800" b="1">
              <a:solidFill>
                <a:schemeClr val="accent1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35845" name="WordArt 5"/>
          <p:cNvSpPr>
            <a:spLocks noChangeArrowheads="1" noChangeShapeType="1"/>
          </p:cNvSpPr>
          <p:nvPr/>
        </p:nvSpPr>
        <p:spPr bwMode="auto">
          <a:xfrm>
            <a:off x="503238" y="1628775"/>
            <a:ext cx="57610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999"/>
                    </a:srgbClr>
                  </a:outerShdw>
                </a:effectLst>
                <a:latin typeface="楷体_GB2312"/>
              </a:rPr>
              <a:t>我们都学过</a:t>
            </a:r>
            <a:r>
              <a:rPr lang="zh-CN" altLang="en-US" sz="20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999"/>
                    </a:srgbClr>
                  </a:outerShdw>
                </a:effectLst>
                <a:latin typeface="楷体_GB2312"/>
              </a:rPr>
              <a:t>很多有关天气的古诗词，例如：</a:t>
            </a:r>
          </a:p>
        </p:txBody>
      </p:sp>
      <p:sp>
        <p:nvSpPr>
          <p:cNvPr id="35846" name="WordArt 6"/>
          <p:cNvSpPr>
            <a:spLocks noChangeArrowheads="1" noChangeShapeType="1"/>
          </p:cNvSpPr>
          <p:nvPr/>
        </p:nvSpPr>
        <p:spPr bwMode="auto">
          <a:xfrm>
            <a:off x="558800" y="5795963"/>
            <a:ext cx="6011863" cy="395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999"/>
                    </a:srgbClr>
                  </a:outerShdw>
                </a:effectLst>
                <a:latin typeface="楷体_GB2312"/>
              </a:rPr>
              <a:t>但是你知道它</a:t>
            </a:r>
            <a:r>
              <a:rPr lang="zh-CN" altLang="en-US" sz="2000" b="1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999"/>
                    </a:srgbClr>
                  </a:outerShdw>
                </a:effectLst>
                <a:latin typeface="楷体_GB2312"/>
              </a:rPr>
              <a:t>们之中所</a:t>
            </a:r>
            <a:r>
              <a:rPr lang="zh-CN" altLang="en-US" sz="20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999"/>
                    </a:srgbClr>
                  </a:outerShdw>
                </a:effectLst>
                <a:latin typeface="楷体_GB2312"/>
              </a:rPr>
              <a:t>讲述的天气是怎么形成的吗？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ldLvl="0" autoUpdateAnimBg="0"/>
      <p:bldP spid="35845" grpId="0"/>
      <p:bldP spid="3584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466725" y="823913"/>
            <a:ext cx="3738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CC6600"/>
                </a:solidFill>
                <a:latin typeface="楷体_GB2312" pitchFamily="1" charset="-122"/>
                <a:ea typeface="楷体_GB2312" pitchFamily="1" charset="-122"/>
              </a:rPr>
              <a:t>1.朝霞</a:t>
            </a:r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425450" y="1816100"/>
            <a:ext cx="45466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ea typeface="楷体_GB2312" pitchFamily="1" charset="-122"/>
              </a:rPr>
              <a:t>          李白在诗中写道：“ 朝辞白帝彩云间。”</a:t>
            </a:r>
          </a:p>
          <a:p>
            <a:r>
              <a:rPr lang="zh-CN" altLang="en-US" sz="2400" dirty="0">
                <a:solidFill>
                  <a:schemeClr val="accent2"/>
                </a:solidFill>
                <a:ea typeface="楷体_GB2312" pitchFamily="1" charset="-122"/>
              </a:rPr>
              <a:t>          但你见过美丽的朝霞吗？</a:t>
            </a:r>
          </a:p>
          <a:p>
            <a:r>
              <a:rPr lang="zh-CN" altLang="en-US" sz="2400" dirty="0">
                <a:solidFill>
                  <a:schemeClr val="accent2"/>
                </a:solidFill>
                <a:ea typeface="楷体_GB2312" pitchFamily="1" charset="-122"/>
              </a:rPr>
              <a:t>         朝霞是一种自然现象：早上太阳从东方升起，如果大气中水汽过多，则阳光中一些波长较短的青光、蓝光、紫光被大气散射掉，只有红光、橙光、黄光穿透大气，天空染上红橙色，形成朝霞。</a:t>
            </a:r>
          </a:p>
        </p:txBody>
      </p:sp>
      <p:pic>
        <p:nvPicPr>
          <p:cNvPr id="36868" name="Picture 6" descr="3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6988" y="1762125"/>
            <a:ext cx="360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666750" y="919163"/>
            <a:ext cx="3352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en-US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636588" y="571500"/>
            <a:ext cx="3370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t"/>
            <a:r>
              <a:rPr lang="zh-CN" altLang="en-US" sz="2800" b="1">
                <a:solidFill>
                  <a:srgbClr val="CC6600"/>
                </a:solidFill>
                <a:latin typeface="楷体_GB2312" pitchFamily="1" charset="-122"/>
                <a:ea typeface="楷体_GB2312" pitchFamily="1" charset="-122"/>
              </a:rPr>
              <a:t>2.晚霞</a:t>
            </a:r>
          </a:p>
        </p:txBody>
      </p:sp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431770" y="1509713"/>
            <a:ext cx="422654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楷体_GB2312" pitchFamily="1" charset="-122"/>
              </a:rPr>
              <a:t>         </a:t>
            </a:r>
            <a:r>
              <a:rPr lang="zh-CN" altLang="en-US" sz="2400" dirty="0">
                <a:solidFill>
                  <a:schemeClr val="accent2"/>
                </a:solidFill>
                <a:ea typeface="楷体_GB2312" pitchFamily="1" charset="-122"/>
              </a:rPr>
              <a:t>白居易曰：“一道残阳铺水中，半江瑟瑟半江红。”</a:t>
            </a:r>
          </a:p>
          <a:p>
            <a:r>
              <a:rPr lang="zh-CN" altLang="en-US" sz="2400" dirty="0">
                <a:solidFill>
                  <a:schemeClr val="accent2"/>
                </a:solidFill>
                <a:ea typeface="楷体_GB2312" pitchFamily="1" charset="-122"/>
              </a:rPr>
              <a:t>          晨和傍晚，在日出和日落前后的天边，时常会出现五彩缤纷的彩霞。朝霞和晚霞的形成都是由于空气对光线的散射作用。当太阳光射入大气层后，遇到大气分子和悬浮在大气中的微粒，就会发生散射。这些散射的光就形成了晚霞。</a:t>
            </a:r>
          </a:p>
        </p:txBody>
      </p:sp>
      <p:pic>
        <p:nvPicPr>
          <p:cNvPr id="37893" name="Picture 7" descr="131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6018" y="1772908"/>
            <a:ext cx="360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982663" y="692150"/>
            <a:ext cx="50657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 sz="2800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503238" y="730250"/>
            <a:ext cx="31273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CC6600"/>
                </a:solidFill>
                <a:latin typeface="楷体_GB2312" pitchFamily="1" charset="-122"/>
                <a:ea typeface="楷体_GB2312" pitchFamily="1" charset="-122"/>
              </a:rPr>
              <a:t>3.雪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55600" y="1412875"/>
            <a:ext cx="443241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楷体_GB2312" pitchFamily="1" charset="-122"/>
                <a:ea typeface="楷体_GB2312" pitchFamily="1" charset="-122"/>
              </a:rPr>
              <a:t>   “忽如一夜春风来,千树万树梨花开”是我们每个人都会吟唱的诗句，我们也都见过美丽的雪景，可是你知道雪是怎么形成的吗？</a:t>
            </a:r>
          </a:p>
          <a:p>
            <a:r>
              <a:rPr lang="zh-CN" altLang="en-US" sz="2000" dirty="0">
                <a:solidFill>
                  <a:srgbClr val="0070C0"/>
                </a:solidFill>
                <a:latin typeface="楷体_GB2312" pitchFamily="1" charset="-122"/>
                <a:ea typeface="楷体_GB2312" pitchFamily="1" charset="-122"/>
              </a:rPr>
              <a:t>    其实雪来自于大气中的水汽。当大气中的水汽温度降至冷凝点时，就形成了云。当温度低到一定程度时，水蒸汽就不会冷凝成液态水滴，而是形成微小的冰晶，随着雪晶在云层中四处移动，会有更多的水粒子凝结到上面并冻结为晶体。各个晶体的集合就形成了雪花。雪花在逐渐变重之后会落向地面。</a:t>
            </a:r>
          </a:p>
        </p:txBody>
      </p:sp>
      <p:pic>
        <p:nvPicPr>
          <p:cNvPr id="8" name="图片 7" descr="20131121153805_EmmGt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16" y="1736906"/>
            <a:ext cx="3600000" cy="3240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>
                <a:solidFill>
                  <a:srgbClr val="CC6600"/>
                </a:solidFill>
                <a:ea typeface="楷体_GB2312" pitchFamily="1" charset="-122"/>
              </a:rPr>
              <a:t>4.风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" y="1521546"/>
            <a:ext cx="4607946" cy="43195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000" dirty="0">
                <a:solidFill>
                  <a:srgbClr val="0070C0"/>
                </a:solidFill>
                <a:latin typeface="楷体_GB2312" pitchFamily="1" charset="-122"/>
                <a:ea typeface="楷体_GB2312" pitchFamily="1" charset="-122"/>
              </a:rPr>
              <a:t>      “夜来风雨声，花落知多少”孟浩然的这句诗被无数人传唱，风是我们身边最常见的气象了，那么风里有隐藏着什么秘密？</a:t>
            </a:r>
          </a:p>
          <a:p>
            <a:pPr>
              <a:lnSpc>
                <a:spcPct val="90000"/>
              </a:lnSpc>
            </a:pPr>
            <a:r>
              <a:rPr lang="zh-CN" altLang="en-US" sz="2000" dirty="0">
                <a:solidFill>
                  <a:srgbClr val="0070C0"/>
                </a:solidFill>
                <a:latin typeface="楷体_GB2312" pitchFamily="1" charset="-122"/>
                <a:ea typeface="楷体_GB2312" pitchFamily="1" charset="-122"/>
              </a:rPr>
              <a:t>      </a:t>
            </a:r>
            <a:r>
              <a:rPr lang="zh-CN" altLang="en-US" sz="2000" dirty="0" smtClean="0">
                <a:solidFill>
                  <a:srgbClr val="0070C0"/>
                </a:solidFill>
                <a:latin typeface="楷体_GB2312" pitchFamily="1" charset="-122"/>
                <a:ea typeface="楷体_GB2312" pitchFamily="1" charset="-122"/>
              </a:rPr>
              <a:t>  我</a:t>
            </a:r>
            <a:r>
              <a:rPr lang="zh-CN" altLang="en-US" sz="2000" dirty="0">
                <a:solidFill>
                  <a:srgbClr val="0070C0"/>
                </a:solidFill>
                <a:latin typeface="楷体_GB2312" pitchFamily="1" charset="-122"/>
                <a:ea typeface="楷体_GB2312" pitchFamily="1" charset="-122"/>
              </a:rPr>
              <a:t>们知道，太阳照射着地表的不同区域，空气受阳光的照射后，就造成了有的地方空气热，有的地方空气冷。热空气比较轻，容易向高处飞扬，就上升到了周围的冷空气之上；而冷空气比较重，会向较轻空气的地方流动，于是空气就发生了流动现象，这样就产生了风。</a:t>
            </a:r>
          </a:p>
        </p:txBody>
      </p:sp>
      <p:pic>
        <p:nvPicPr>
          <p:cNvPr id="39940" name="Picture 4" descr="u=2026260288,2734338344&amp;fm=21&amp;gp=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24" y="1449388"/>
            <a:ext cx="360045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图片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3" y="2060575"/>
            <a:ext cx="215900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141663" y="2257425"/>
            <a:ext cx="492283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zh-CN" altLang="en-US" sz="2800" b="1" u="sng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通过研究我国古典诗词中隐含的趣味气象知识，你是否对于气象有了一层更深的理解？其实仔细看，就会发现原来气象知识就在我们身边。</a:t>
            </a:r>
          </a:p>
        </p:txBody>
      </p:sp>
      <p:sp>
        <p:nvSpPr>
          <p:cNvPr id="5" name="手势箭头 92">
            <a:hlinkClick r:id="rId3" action="ppaction://hlinksldjump"/>
          </p:cNvPr>
          <p:cNvSpPr>
            <a:spLocks/>
          </p:cNvSpPr>
          <p:nvPr/>
        </p:nvSpPr>
        <p:spPr bwMode="auto">
          <a:xfrm flipH="1">
            <a:off x="8424000" y="6498000"/>
            <a:ext cx="720000" cy="360000"/>
          </a:xfrm>
          <a:custGeom>
            <a:avLst/>
            <a:gdLst>
              <a:gd name="T0" fmla="*/ 467486 w 2758"/>
              <a:gd name="T1" fmla="*/ 718639 h 1666"/>
              <a:gd name="T2" fmla="*/ 555723 w 2758"/>
              <a:gd name="T3" fmla="*/ 690910 h 1666"/>
              <a:gd name="T4" fmla="*/ 449669 w 2758"/>
              <a:gd name="T5" fmla="*/ 450593 h 1666"/>
              <a:gd name="T6" fmla="*/ 377976 w 2758"/>
              <a:gd name="T7" fmla="*/ 490338 h 1666"/>
              <a:gd name="T8" fmla="*/ 605356 w 2758"/>
              <a:gd name="T9" fmla="*/ 595245 h 1666"/>
              <a:gd name="T10" fmla="*/ 646081 w 2758"/>
              <a:gd name="T11" fmla="*/ 536553 h 1666"/>
              <a:gd name="T12" fmla="*/ 449669 w 2758"/>
              <a:gd name="T13" fmla="*/ 450593 h 1666"/>
              <a:gd name="T14" fmla="*/ 422943 w 2758"/>
              <a:gd name="T15" fmla="*/ 333670 h 1666"/>
              <a:gd name="T16" fmla="*/ 637172 w 2758"/>
              <a:gd name="T17" fmla="*/ 447820 h 1666"/>
              <a:gd name="T18" fmla="*/ 702501 w 2758"/>
              <a:gd name="T19" fmla="*/ 399295 h 1666"/>
              <a:gd name="T20" fmla="*/ 680442 w 2758"/>
              <a:gd name="T21" fmla="*/ 346148 h 1666"/>
              <a:gd name="T22" fmla="*/ 531967 w 2758"/>
              <a:gd name="T23" fmla="*/ 325352 h 1666"/>
              <a:gd name="T24" fmla="*/ 482333 w 2758"/>
              <a:gd name="T25" fmla="*/ 308714 h 1666"/>
              <a:gd name="T26" fmla="*/ 976969 w 2758"/>
              <a:gd name="T27" fmla="*/ 238468 h 1666"/>
              <a:gd name="T28" fmla="*/ 1077084 w 2758"/>
              <a:gd name="T29" fmla="*/ 227838 h 1666"/>
              <a:gd name="T30" fmla="*/ 1127565 w 2758"/>
              <a:gd name="T31" fmla="*/ 201496 h 1666"/>
              <a:gd name="T32" fmla="*/ 1129262 w 2758"/>
              <a:gd name="T33" fmla="*/ 161289 h 1666"/>
              <a:gd name="T34" fmla="*/ 1088538 w 2758"/>
              <a:gd name="T35" fmla="*/ 131250 h 1666"/>
              <a:gd name="T36" fmla="*/ 1007088 w 2758"/>
              <a:gd name="T37" fmla="*/ 119696 h 1666"/>
              <a:gd name="T38" fmla="*/ 421246 w 2758"/>
              <a:gd name="T39" fmla="*/ 61928 h 1666"/>
              <a:gd name="T40" fmla="*/ 338948 w 2758"/>
              <a:gd name="T41" fmla="*/ 102134 h 1666"/>
              <a:gd name="T42" fmla="*/ 220592 w 2758"/>
              <a:gd name="T43" fmla="*/ 163138 h 1666"/>
              <a:gd name="T44" fmla="*/ 37331 w 2758"/>
              <a:gd name="T45" fmla="*/ 360013 h 1666"/>
              <a:gd name="T46" fmla="*/ 176898 w 2758"/>
              <a:gd name="T47" fmla="*/ 567517 h 1666"/>
              <a:gd name="T48" fmla="*/ 291860 w 2758"/>
              <a:gd name="T49" fmla="*/ 704312 h 1666"/>
              <a:gd name="T50" fmla="*/ 341494 w 2758"/>
              <a:gd name="T51" fmla="*/ 725571 h 1666"/>
              <a:gd name="T52" fmla="*/ 377976 w 2758"/>
              <a:gd name="T53" fmla="*/ 720487 h 1666"/>
              <a:gd name="T54" fmla="*/ 354220 w 2758"/>
              <a:gd name="T55" fmla="*/ 561509 h 1666"/>
              <a:gd name="T56" fmla="*/ 362704 w 2758"/>
              <a:gd name="T57" fmla="*/ 446896 h 1666"/>
              <a:gd name="T58" fmla="*/ 360159 w 2758"/>
              <a:gd name="T59" fmla="*/ 360937 h 1666"/>
              <a:gd name="T60" fmla="*/ 405550 w 2758"/>
              <a:gd name="T61" fmla="*/ 292539 h 1666"/>
              <a:gd name="T62" fmla="*/ 461123 w 2758"/>
              <a:gd name="T63" fmla="*/ 261575 h 1666"/>
              <a:gd name="T64" fmla="*/ 539178 w 2758"/>
              <a:gd name="T65" fmla="*/ 275902 h 1666"/>
              <a:gd name="T66" fmla="*/ 566328 w 2758"/>
              <a:gd name="T67" fmla="*/ 244938 h 1666"/>
              <a:gd name="T68" fmla="*/ 467486 w 2758"/>
              <a:gd name="T69" fmla="*/ 259727 h 1666"/>
              <a:gd name="T70" fmla="*/ 412338 w 2758"/>
              <a:gd name="T71" fmla="*/ 216285 h 1666"/>
              <a:gd name="T72" fmla="*/ 517967 w 2758"/>
              <a:gd name="T73" fmla="*/ 187170 h 1666"/>
              <a:gd name="T74" fmla="*/ 615113 w 2758"/>
              <a:gd name="T75" fmla="*/ 230611 h 1666"/>
              <a:gd name="T76" fmla="*/ 698259 w 2758"/>
              <a:gd name="T77" fmla="*/ 250946 h 1666"/>
              <a:gd name="T78" fmla="*/ 752134 w 2758"/>
              <a:gd name="T79" fmla="*/ 214436 h 1666"/>
              <a:gd name="T80" fmla="*/ 983332 w 2758"/>
              <a:gd name="T81" fmla="*/ 71171 h 1666"/>
              <a:gd name="T82" fmla="*/ 1103809 w 2758"/>
              <a:gd name="T83" fmla="*/ 85035 h 1666"/>
              <a:gd name="T84" fmla="*/ 1160230 w 2758"/>
              <a:gd name="T85" fmla="*/ 129401 h 1666"/>
              <a:gd name="T86" fmla="*/ 1167442 w 2758"/>
              <a:gd name="T87" fmla="*/ 206580 h 1666"/>
              <a:gd name="T88" fmla="*/ 1126717 w 2758"/>
              <a:gd name="T89" fmla="*/ 260651 h 1666"/>
              <a:gd name="T90" fmla="*/ 1038056 w 2758"/>
              <a:gd name="T91" fmla="*/ 285607 h 1666"/>
              <a:gd name="T92" fmla="*/ 721167 w 2758"/>
              <a:gd name="T93" fmla="*/ 316571 h 1666"/>
              <a:gd name="T94" fmla="*/ 741529 w 2758"/>
              <a:gd name="T95" fmla="*/ 385893 h 1666"/>
              <a:gd name="T96" fmla="*/ 704622 w 2758"/>
              <a:gd name="T97" fmla="*/ 471852 h 1666"/>
              <a:gd name="T98" fmla="*/ 685108 w 2758"/>
              <a:gd name="T99" fmla="*/ 535629 h 1666"/>
              <a:gd name="T100" fmla="*/ 638020 w 2758"/>
              <a:gd name="T101" fmla="*/ 633142 h 1666"/>
              <a:gd name="T102" fmla="*/ 600265 w 2758"/>
              <a:gd name="T103" fmla="*/ 686751 h 1666"/>
              <a:gd name="T104" fmla="*/ 574388 w 2758"/>
              <a:gd name="T105" fmla="*/ 741746 h 1666"/>
              <a:gd name="T106" fmla="*/ 517543 w 2758"/>
              <a:gd name="T107" fmla="*/ 766240 h 1666"/>
              <a:gd name="T108" fmla="*/ 393672 w 2758"/>
              <a:gd name="T109" fmla="*/ 765316 h 1666"/>
              <a:gd name="T110" fmla="*/ 306284 w 2758"/>
              <a:gd name="T111" fmla="*/ 765316 h 1666"/>
              <a:gd name="T112" fmla="*/ 183261 w 2758"/>
              <a:gd name="T113" fmla="*/ 648392 h 1666"/>
              <a:gd name="T114" fmla="*/ 13999 w 2758"/>
              <a:gd name="T115" fmla="*/ 506513 h 1666"/>
              <a:gd name="T116" fmla="*/ 0 w 2758"/>
              <a:gd name="T117" fmla="*/ 334594 h 1666"/>
              <a:gd name="T118" fmla="*/ 29271 w 2758"/>
              <a:gd name="T119" fmla="*/ 155281 h 1666"/>
              <a:gd name="T120" fmla="*/ 314344 w 2758"/>
              <a:gd name="T121" fmla="*/ 59617 h 166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758"/>
              <a:gd name="T184" fmla="*/ 0 h 1666"/>
              <a:gd name="T185" fmla="*/ 2758 w 2758"/>
              <a:gd name="T186" fmla="*/ 1666 h 166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758" h="1666">
                <a:moveTo>
                  <a:pt x="931" y="1269"/>
                </a:moveTo>
                <a:lnTo>
                  <a:pt x="895" y="1297"/>
                </a:lnTo>
                <a:lnTo>
                  <a:pt x="864" y="1328"/>
                </a:lnTo>
                <a:lnTo>
                  <a:pt x="839" y="1359"/>
                </a:lnTo>
                <a:lnTo>
                  <a:pt x="816" y="1392"/>
                </a:lnTo>
                <a:lnTo>
                  <a:pt x="1102" y="1555"/>
                </a:lnTo>
                <a:lnTo>
                  <a:pt x="1172" y="1557"/>
                </a:lnTo>
                <a:lnTo>
                  <a:pt x="1210" y="1555"/>
                </a:lnTo>
                <a:lnTo>
                  <a:pt x="1243" y="1547"/>
                </a:lnTo>
                <a:lnTo>
                  <a:pt x="1269" y="1535"/>
                </a:lnTo>
                <a:lnTo>
                  <a:pt x="1293" y="1518"/>
                </a:lnTo>
                <a:lnTo>
                  <a:pt x="1310" y="1495"/>
                </a:lnTo>
                <a:lnTo>
                  <a:pt x="1323" y="1466"/>
                </a:lnTo>
                <a:lnTo>
                  <a:pt x="1331" y="1434"/>
                </a:lnTo>
                <a:lnTo>
                  <a:pt x="1333" y="1397"/>
                </a:lnTo>
                <a:lnTo>
                  <a:pt x="1164" y="1397"/>
                </a:lnTo>
                <a:lnTo>
                  <a:pt x="931" y="1269"/>
                </a:lnTo>
                <a:close/>
                <a:moveTo>
                  <a:pt x="1060" y="975"/>
                </a:moveTo>
                <a:lnTo>
                  <a:pt x="1026" y="983"/>
                </a:lnTo>
                <a:lnTo>
                  <a:pt x="993" y="992"/>
                </a:lnTo>
                <a:lnTo>
                  <a:pt x="964" y="1006"/>
                </a:lnTo>
                <a:lnTo>
                  <a:pt x="937" y="1021"/>
                </a:lnTo>
                <a:lnTo>
                  <a:pt x="912" y="1040"/>
                </a:lnTo>
                <a:lnTo>
                  <a:pt x="891" y="1061"/>
                </a:lnTo>
                <a:lnTo>
                  <a:pt x="872" y="1084"/>
                </a:lnTo>
                <a:lnTo>
                  <a:pt x="855" y="1111"/>
                </a:lnTo>
                <a:lnTo>
                  <a:pt x="1195" y="1292"/>
                </a:lnTo>
                <a:lnTo>
                  <a:pt x="1352" y="1296"/>
                </a:lnTo>
                <a:lnTo>
                  <a:pt x="1392" y="1294"/>
                </a:lnTo>
                <a:lnTo>
                  <a:pt x="1427" y="1288"/>
                </a:lnTo>
                <a:lnTo>
                  <a:pt x="1456" y="1276"/>
                </a:lnTo>
                <a:lnTo>
                  <a:pt x="1481" y="1263"/>
                </a:lnTo>
                <a:lnTo>
                  <a:pt x="1500" y="1244"/>
                </a:lnTo>
                <a:lnTo>
                  <a:pt x="1513" y="1221"/>
                </a:lnTo>
                <a:lnTo>
                  <a:pt x="1521" y="1192"/>
                </a:lnTo>
                <a:lnTo>
                  <a:pt x="1523" y="1161"/>
                </a:lnTo>
                <a:lnTo>
                  <a:pt x="1521" y="1142"/>
                </a:lnTo>
                <a:lnTo>
                  <a:pt x="1517" y="1121"/>
                </a:lnTo>
                <a:lnTo>
                  <a:pt x="1510" y="1096"/>
                </a:lnTo>
                <a:lnTo>
                  <a:pt x="1498" y="1071"/>
                </a:lnTo>
                <a:lnTo>
                  <a:pt x="1241" y="1075"/>
                </a:lnTo>
                <a:lnTo>
                  <a:pt x="1060" y="975"/>
                </a:lnTo>
                <a:close/>
                <a:moveTo>
                  <a:pt x="1137" y="668"/>
                </a:moveTo>
                <a:lnTo>
                  <a:pt x="1104" y="670"/>
                </a:lnTo>
                <a:lnTo>
                  <a:pt x="1074" y="676"/>
                </a:lnTo>
                <a:lnTo>
                  <a:pt x="1047" y="687"/>
                </a:lnTo>
                <a:lnTo>
                  <a:pt x="1020" y="702"/>
                </a:lnTo>
                <a:lnTo>
                  <a:pt x="997" y="722"/>
                </a:lnTo>
                <a:lnTo>
                  <a:pt x="976" y="745"/>
                </a:lnTo>
                <a:lnTo>
                  <a:pt x="954" y="772"/>
                </a:lnTo>
                <a:lnTo>
                  <a:pt x="937" y="804"/>
                </a:lnTo>
                <a:lnTo>
                  <a:pt x="1269" y="969"/>
                </a:lnTo>
                <a:lnTo>
                  <a:pt x="1454" y="971"/>
                </a:lnTo>
                <a:lnTo>
                  <a:pt x="1502" y="969"/>
                </a:lnTo>
                <a:lnTo>
                  <a:pt x="1542" y="962"/>
                </a:lnTo>
                <a:lnTo>
                  <a:pt x="1579" y="952"/>
                </a:lnTo>
                <a:lnTo>
                  <a:pt x="1608" y="937"/>
                </a:lnTo>
                <a:lnTo>
                  <a:pt x="1631" y="916"/>
                </a:lnTo>
                <a:lnTo>
                  <a:pt x="1646" y="893"/>
                </a:lnTo>
                <a:lnTo>
                  <a:pt x="1656" y="864"/>
                </a:lnTo>
                <a:lnTo>
                  <a:pt x="1659" y="833"/>
                </a:lnTo>
                <a:lnTo>
                  <a:pt x="1657" y="810"/>
                </a:lnTo>
                <a:lnTo>
                  <a:pt x="1650" y="789"/>
                </a:lnTo>
                <a:lnTo>
                  <a:pt x="1640" y="772"/>
                </a:lnTo>
                <a:lnTo>
                  <a:pt x="1625" y="758"/>
                </a:lnTo>
                <a:lnTo>
                  <a:pt x="1604" y="749"/>
                </a:lnTo>
                <a:lnTo>
                  <a:pt x="1579" y="741"/>
                </a:lnTo>
                <a:lnTo>
                  <a:pt x="1550" y="735"/>
                </a:lnTo>
                <a:lnTo>
                  <a:pt x="1517" y="733"/>
                </a:lnTo>
                <a:lnTo>
                  <a:pt x="1293" y="733"/>
                </a:lnTo>
                <a:lnTo>
                  <a:pt x="1273" y="718"/>
                </a:lnTo>
                <a:lnTo>
                  <a:pt x="1254" y="704"/>
                </a:lnTo>
                <a:lnTo>
                  <a:pt x="1233" y="693"/>
                </a:lnTo>
                <a:lnTo>
                  <a:pt x="1214" y="683"/>
                </a:lnTo>
                <a:lnTo>
                  <a:pt x="1195" y="678"/>
                </a:lnTo>
                <a:lnTo>
                  <a:pt x="1175" y="672"/>
                </a:lnTo>
                <a:lnTo>
                  <a:pt x="1156" y="668"/>
                </a:lnTo>
                <a:lnTo>
                  <a:pt x="1137" y="668"/>
                </a:lnTo>
                <a:close/>
                <a:moveTo>
                  <a:pt x="1694" y="240"/>
                </a:moveTo>
                <a:lnTo>
                  <a:pt x="1898" y="466"/>
                </a:lnTo>
                <a:lnTo>
                  <a:pt x="1874" y="497"/>
                </a:lnTo>
                <a:lnTo>
                  <a:pt x="1855" y="520"/>
                </a:lnTo>
                <a:lnTo>
                  <a:pt x="2251" y="518"/>
                </a:lnTo>
                <a:lnTo>
                  <a:pt x="2303" y="516"/>
                </a:lnTo>
                <a:lnTo>
                  <a:pt x="2351" y="516"/>
                </a:lnTo>
                <a:lnTo>
                  <a:pt x="2395" y="512"/>
                </a:lnTo>
                <a:lnTo>
                  <a:pt x="2435" y="511"/>
                </a:lnTo>
                <a:lnTo>
                  <a:pt x="2474" y="505"/>
                </a:lnTo>
                <a:lnTo>
                  <a:pt x="2508" y="501"/>
                </a:lnTo>
                <a:lnTo>
                  <a:pt x="2539" y="493"/>
                </a:lnTo>
                <a:lnTo>
                  <a:pt x="2568" y="488"/>
                </a:lnTo>
                <a:lnTo>
                  <a:pt x="2593" y="478"/>
                </a:lnTo>
                <a:lnTo>
                  <a:pt x="2614" y="470"/>
                </a:lnTo>
                <a:lnTo>
                  <a:pt x="2631" y="459"/>
                </a:lnTo>
                <a:lnTo>
                  <a:pt x="2647" y="449"/>
                </a:lnTo>
                <a:lnTo>
                  <a:pt x="2658" y="436"/>
                </a:lnTo>
                <a:lnTo>
                  <a:pt x="2666" y="424"/>
                </a:lnTo>
                <a:lnTo>
                  <a:pt x="2672" y="411"/>
                </a:lnTo>
                <a:lnTo>
                  <a:pt x="2673" y="395"/>
                </a:lnTo>
                <a:lnTo>
                  <a:pt x="2672" y="380"/>
                </a:lnTo>
                <a:lnTo>
                  <a:pt x="2668" y="363"/>
                </a:lnTo>
                <a:lnTo>
                  <a:pt x="2662" y="349"/>
                </a:lnTo>
                <a:lnTo>
                  <a:pt x="2652" y="336"/>
                </a:lnTo>
                <a:lnTo>
                  <a:pt x="2639" y="324"/>
                </a:lnTo>
                <a:lnTo>
                  <a:pt x="2625" y="313"/>
                </a:lnTo>
                <a:lnTo>
                  <a:pt x="2608" y="301"/>
                </a:lnTo>
                <a:lnTo>
                  <a:pt x="2587" y="294"/>
                </a:lnTo>
                <a:lnTo>
                  <a:pt x="2566" y="284"/>
                </a:lnTo>
                <a:lnTo>
                  <a:pt x="2541" y="278"/>
                </a:lnTo>
                <a:lnTo>
                  <a:pt x="2512" y="273"/>
                </a:lnTo>
                <a:lnTo>
                  <a:pt x="2481" y="267"/>
                </a:lnTo>
                <a:lnTo>
                  <a:pt x="2449" y="263"/>
                </a:lnTo>
                <a:lnTo>
                  <a:pt x="2412" y="261"/>
                </a:lnTo>
                <a:lnTo>
                  <a:pt x="2374" y="259"/>
                </a:lnTo>
                <a:lnTo>
                  <a:pt x="2334" y="259"/>
                </a:lnTo>
                <a:lnTo>
                  <a:pt x="1694" y="240"/>
                </a:lnTo>
                <a:close/>
                <a:moveTo>
                  <a:pt x="1060" y="109"/>
                </a:moveTo>
                <a:lnTo>
                  <a:pt x="1039" y="117"/>
                </a:lnTo>
                <a:lnTo>
                  <a:pt x="1018" y="125"/>
                </a:lnTo>
                <a:lnTo>
                  <a:pt x="993" y="134"/>
                </a:lnTo>
                <a:lnTo>
                  <a:pt x="966" y="146"/>
                </a:lnTo>
                <a:lnTo>
                  <a:pt x="937" y="159"/>
                </a:lnTo>
                <a:lnTo>
                  <a:pt x="906" y="173"/>
                </a:lnTo>
                <a:lnTo>
                  <a:pt x="872" y="188"/>
                </a:lnTo>
                <a:lnTo>
                  <a:pt x="835" y="203"/>
                </a:lnTo>
                <a:lnTo>
                  <a:pt x="799" y="221"/>
                </a:lnTo>
                <a:lnTo>
                  <a:pt x="757" y="240"/>
                </a:lnTo>
                <a:lnTo>
                  <a:pt x="714" y="261"/>
                </a:lnTo>
                <a:lnTo>
                  <a:pt x="670" y="282"/>
                </a:lnTo>
                <a:lnTo>
                  <a:pt x="622" y="305"/>
                </a:lnTo>
                <a:lnTo>
                  <a:pt x="572" y="328"/>
                </a:lnTo>
                <a:lnTo>
                  <a:pt x="520" y="353"/>
                </a:lnTo>
                <a:lnTo>
                  <a:pt x="467" y="380"/>
                </a:lnTo>
                <a:lnTo>
                  <a:pt x="150" y="380"/>
                </a:lnTo>
                <a:lnTo>
                  <a:pt x="123" y="480"/>
                </a:lnTo>
                <a:lnTo>
                  <a:pt x="104" y="580"/>
                </a:lnTo>
                <a:lnTo>
                  <a:pt x="92" y="679"/>
                </a:lnTo>
                <a:lnTo>
                  <a:pt x="88" y="779"/>
                </a:lnTo>
                <a:lnTo>
                  <a:pt x="92" y="875"/>
                </a:lnTo>
                <a:lnTo>
                  <a:pt x="102" y="971"/>
                </a:lnTo>
                <a:lnTo>
                  <a:pt x="119" y="1069"/>
                </a:lnTo>
                <a:lnTo>
                  <a:pt x="142" y="1169"/>
                </a:lnTo>
                <a:lnTo>
                  <a:pt x="378" y="1169"/>
                </a:lnTo>
                <a:lnTo>
                  <a:pt x="417" y="1228"/>
                </a:lnTo>
                <a:lnTo>
                  <a:pt x="459" y="1286"/>
                </a:lnTo>
                <a:lnTo>
                  <a:pt x="501" y="1340"/>
                </a:lnTo>
                <a:lnTo>
                  <a:pt x="545" y="1390"/>
                </a:lnTo>
                <a:lnTo>
                  <a:pt x="591" y="1438"/>
                </a:lnTo>
                <a:lnTo>
                  <a:pt x="640" y="1482"/>
                </a:lnTo>
                <a:lnTo>
                  <a:pt x="688" y="1524"/>
                </a:lnTo>
                <a:lnTo>
                  <a:pt x="737" y="1562"/>
                </a:lnTo>
                <a:lnTo>
                  <a:pt x="757" y="1566"/>
                </a:lnTo>
                <a:lnTo>
                  <a:pt x="774" y="1568"/>
                </a:lnTo>
                <a:lnTo>
                  <a:pt x="787" y="1570"/>
                </a:lnTo>
                <a:lnTo>
                  <a:pt x="797" y="1570"/>
                </a:lnTo>
                <a:lnTo>
                  <a:pt x="805" y="1570"/>
                </a:lnTo>
                <a:lnTo>
                  <a:pt x="814" y="1570"/>
                </a:lnTo>
                <a:lnTo>
                  <a:pt x="826" y="1568"/>
                </a:lnTo>
                <a:lnTo>
                  <a:pt x="839" y="1566"/>
                </a:lnTo>
                <a:lnTo>
                  <a:pt x="855" y="1564"/>
                </a:lnTo>
                <a:lnTo>
                  <a:pt x="872" y="1562"/>
                </a:lnTo>
                <a:lnTo>
                  <a:pt x="891" y="1559"/>
                </a:lnTo>
                <a:lnTo>
                  <a:pt x="912" y="1555"/>
                </a:lnTo>
                <a:lnTo>
                  <a:pt x="695" y="1441"/>
                </a:lnTo>
                <a:lnTo>
                  <a:pt x="720" y="1380"/>
                </a:lnTo>
                <a:lnTo>
                  <a:pt x="753" y="1322"/>
                </a:lnTo>
                <a:lnTo>
                  <a:pt x="791" y="1267"/>
                </a:lnTo>
                <a:lnTo>
                  <a:pt x="835" y="1215"/>
                </a:lnTo>
                <a:lnTo>
                  <a:pt x="728" y="1155"/>
                </a:lnTo>
                <a:lnTo>
                  <a:pt x="753" y="1107"/>
                </a:lnTo>
                <a:lnTo>
                  <a:pt x="778" y="1065"/>
                </a:lnTo>
                <a:lnTo>
                  <a:pt x="803" y="1027"/>
                </a:lnTo>
                <a:lnTo>
                  <a:pt x="830" y="994"/>
                </a:lnTo>
                <a:lnTo>
                  <a:pt x="855" y="967"/>
                </a:lnTo>
                <a:lnTo>
                  <a:pt x="883" y="942"/>
                </a:lnTo>
                <a:lnTo>
                  <a:pt x="910" y="925"/>
                </a:lnTo>
                <a:lnTo>
                  <a:pt x="939" y="912"/>
                </a:lnTo>
                <a:lnTo>
                  <a:pt x="816" y="846"/>
                </a:lnTo>
                <a:lnTo>
                  <a:pt x="832" y="812"/>
                </a:lnTo>
                <a:lnTo>
                  <a:pt x="849" y="781"/>
                </a:lnTo>
                <a:lnTo>
                  <a:pt x="864" y="750"/>
                </a:lnTo>
                <a:lnTo>
                  <a:pt x="882" y="724"/>
                </a:lnTo>
                <a:lnTo>
                  <a:pt x="899" y="697"/>
                </a:lnTo>
                <a:lnTo>
                  <a:pt x="918" y="674"/>
                </a:lnTo>
                <a:lnTo>
                  <a:pt x="937" y="653"/>
                </a:lnTo>
                <a:lnTo>
                  <a:pt x="956" y="633"/>
                </a:lnTo>
                <a:lnTo>
                  <a:pt x="976" y="616"/>
                </a:lnTo>
                <a:lnTo>
                  <a:pt x="997" y="603"/>
                </a:lnTo>
                <a:lnTo>
                  <a:pt x="1020" y="591"/>
                </a:lnTo>
                <a:lnTo>
                  <a:pt x="1041" y="580"/>
                </a:lnTo>
                <a:lnTo>
                  <a:pt x="1064" y="572"/>
                </a:lnTo>
                <a:lnTo>
                  <a:pt x="1087" y="566"/>
                </a:lnTo>
                <a:lnTo>
                  <a:pt x="1112" y="564"/>
                </a:lnTo>
                <a:lnTo>
                  <a:pt x="1137" y="562"/>
                </a:lnTo>
                <a:lnTo>
                  <a:pt x="1181" y="566"/>
                </a:lnTo>
                <a:lnTo>
                  <a:pt x="1225" y="578"/>
                </a:lnTo>
                <a:lnTo>
                  <a:pt x="1248" y="585"/>
                </a:lnTo>
                <a:lnTo>
                  <a:pt x="1271" y="597"/>
                </a:lnTo>
                <a:lnTo>
                  <a:pt x="1294" y="610"/>
                </a:lnTo>
                <a:lnTo>
                  <a:pt x="1317" y="624"/>
                </a:lnTo>
                <a:lnTo>
                  <a:pt x="1477" y="622"/>
                </a:lnTo>
                <a:lnTo>
                  <a:pt x="1431" y="599"/>
                </a:lnTo>
                <a:lnTo>
                  <a:pt x="1385" y="568"/>
                </a:lnTo>
                <a:lnTo>
                  <a:pt x="1335" y="530"/>
                </a:lnTo>
                <a:lnTo>
                  <a:pt x="1285" y="484"/>
                </a:lnTo>
                <a:lnTo>
                  <a:pt x="1248" y="505"/>
                </a:lnTo>
                <a:lnTo>
                  <a:pt x="1214" y="524"/>
                </a:lnTo>
                <a:lnTo>
                  <a:pt x="1177" y="539"/>
                </a:lnTo>
                <a:lnTo>
                  <a:pt x="1139" y="553"/>
                </a:lnTo>
                <a:lnTo>
                  <a:pt x="1102" y="562"/>
                </a:lnTo>
                <a:lnTo>
                  <a:pt x="1064" y="570"/>
                </a:lnTo>
                <a:lnTo>
                  <a:pt x="1026" y="574"/>
                </a:lnTo>
                <a:lnTo>
                  <a:pt x="987" y="576"/>
                </a:lnTo>
                <a:lnTo>
                  <a:pt x="947" y="572"/>
                </a:lnTo>
                <a:lnTo>
                  <a:pt x="943" y="466"/>
                </a:lnTo>
                <a:lnTo>
                  <a:pt x="972" y="468"/>
                </a:lnTo>
                <a:lnTo>
                  <a:pt x="1014" y="466"/>
                </a:lnTo>
                <a:lnTo>
                  <a:pt x="1056" y="461"/>
                </a:lnTo>
                <a:lnTo>
                  <a:pt x="1099" y="453"/>
                </a:lnTo>
                <a:lnTo>
                  <a:pt x="1141" y="441"/>
                </a:lnTo>
                <a:lnTo>
                  <a:pt x="1181" y="424"/>
                </a:lnTo>
                <a:lnTo>
                  <a:pt x="1221" y="405"/>
                </a:lnTo>
                <a:lnTo>
                  <a:pt x="1262" y="384"/>
                </a:lnTo>
                <a:lnTo>
                  <a:pt x="1302" y="357"/>
                </a:lnTo>
                <a:lnTo>
                  <a:pt x="1339" y="401"/>
                </a:lnTo>
                <a:lnTo>
                  <a:pt x="1375" y="440"/>
                </a:lnTo>
                <a:lnTo>
                  <a:pt x="1414" y="474"/>
                </a:lnTo>
                <a:lnTo>
                  <a:pt x="1450" y="499"/>
                </a:lnTo>
                <a:lnTo>
                  <a:pt x="1487" y="520"/>
                </a:lnTo>
                <a:lnTo>
                  <a:pt x="1525" y="536"/>
                </a:lnTo>
                <a:lnTo>
                  <a:pt x="1561" y="545"/>
                </a:lnTo>
                <a:lnTo>
                  <a:pt x="1600" y="547"/>
                </a:lnTo>
                <a:lnTo>
                  <a:pt x="1623" y="547"/>
                </a:lnTo>
                <a:lnTo>
                  <a:pt x="1646" y="543"/>
                </a:lnTo>
                <a:lnTo>
                  <a:pt x="1669" y="536"/>
                </a:lnTo>
                <a:lnTo>
                  <a:pt x="1692" y="526"/>
                </a:lnTo>
                <a:lnTo>
                  <a:pt x="1713" y="514"/>
                </a:lnTo>
                <a:lnTo>
                  <a:pt x="1734" y="501"/>
                </a:lnTo>
                <a:lnTo>
                  <a:pt x="1753" y="484"/>
                </a:lnTo>
                <a:lnTo>
                  <a:pt x="1773" y="464"/>
                </a:lnTo>
                <a:lnTo>
                  <a:pt x="1502" y="155"/>
                </a:lnTo>
                <a:lnTo>
                  <a:pt x="1060" y="109"/>
                </a:lnTo>
                <a:close/>
                <a:moveTo>
                  <a:pt x="1054" y="0"/>
                </a:moveTo>
                <a:lnTo>
                  <a:pt x="1536" y="54"/>
                </a:lnTo>
                <a:lnTo>
                  <a:pt x="1608" y="134"/>
                </a:lnTo>
                <a:lnTo>
                  <a:pt x="2318" y="154"/>
                </a:lnTo>
                <a:lnTo>
                  <a:pt x="2378" y="155"/>
                </a:lnTo>
                <a:lnTo>
                  <a:pt x="2431" y="157"/>
                </a:lnTo>
                <a:lnTo>
                  <a:pt x="2481" y="161"/>
                </a:lnTo>
                <a:lnTo>
                  <a:pt x="2528" y="167"/>
                </a:lnTo>
                <a:lnTo>
                  <a:pt x="2568" y="175"/>
                </a:lnTo>
                <a:lnTo>
                  <a:pt x="2602" y="184"/>
                </a:lnTo>
                <a:lnTo>
                  <a:pt x="2635" y="196"/>
                </a:lnTo>
                <a:lnTo>
                  <a:pt x="2662" y="207"/>
                </a:lnTo>
                <a:lnTo>
                  <a:pt x="2683" y="223"/>
                </a:lnTo>
                <a:lnTo>
                  <a:pt x="2704" y="240"/>
                </a:lnTo>
                <a:lnTo>
                  <a:pt x="2720" y="259"/>
                </a:lnTo>
                <a:lnTo>
                  <a:pt x="2735" y="280"/>
                </a:lnTo>
                <a:lnTo>
                  <a:pt x="2745" y="305"/>
                </a:lnTo>
                <a:lnTo>
                  <a:pt x="2752" y="332"/>
                </a:lnTo>
                <a:lnTo>
                  <a:pt x="2756" y="361"/>
                </a:lnTo>
                <a:lnTo>
                  <a:pt x="2758" y="393"/>
                </a:lnTo>
                <a:lnTo>
                  <a:pt x="2756" y="420"/>
                </a:lnTo>
                <a:lnTo>
                  <a:pt x="2752" y="447"/>
                </a:lnTo>
                <a:lnTo>
                  <a:pt x="2745" y="470"/>
                </a:lnTo>
                <a:lnTo>
                  <a:pt x="2733" y="493"/>
                </a:lnTo>
                <a:lnTo>
                  <a:pt x="2720" y="514"/>
                </a:lnTo>
                <a:lnTo>
                  <a:pt x="2700" y="532"/>
                </a:lnTo>
                <a:lnTo>
                  <a:pt x="2681" y="549"/>
                </a:lnTo>
                <a:lnTo>
                  <a:pt x="2656" y="564"/>
                </a:lnTo>
                <a:lnTo>
                  <a:pt x="2629" y="578"/>
                </a:lnTo>
                <a:lnTo>
                  <a:pt x="2599" y="589"/>
                </a:lnTo>
                <a:lnTo>
                  <a:pt x="2566" y="601"/>
                </a:lnTo>
                <a:lnTo>
                  <a:pt x="2529" y="608"/>
                </a:lnTo>
                <a:lnTo>
                  <a:pt x="2489" y="614"/>
                </a:lnTo>
                <a:lnTo>
                  <a:pt x="2447" y="618"/>
                </a:lnTo>
                <a:lnTo>
                  <a:pt x="2401" y="622"/>
                </a:lnTo>
                <a:lnTo>
                  <a:pt x="2353" y="622"/>
                </a:lnTo>
                <a:lnTo>
                  <a:pt x="1725" y="631"/>
                </a:lnTo>
                <a:lnTo>
                  <a:pt x="1661" y="649"/>
                </a:lnTo>
                <a:lnTo>
                  <a:pt x="1682" y="666"/>
                </a:lnTo>
                <a:lnTo>
                  <a:pt x="1700" y="685"/>
                </a:lnTo>
                <a:lnTo>
                  <a:pt x="1715" y="704"/>
                </a:lnTo>
                <a:lnTo>
                  <a:pt x="1727" y="727"/>
                </a:lnTo>
                <a:lnTo>
                  <a:pt x="1736" y="750"/>
                </a:lnTo>
                <a:lnTo>
                  <a:pt x="1744" y="777"/>
                </a:lnTo>
                <a:lnTo>
                  <a:pt x="1748" y="804"/>
                </a:lnTo>
                <a:lnTo>
                  <a:pt x="1748" y="835"/>
                </a:lnTo>
                <a:lnTo>
                  <a:pt x="1746" y="875"/>
                </a:lnTo>
                <a:lnTo>
                  <a:pt x="1738" y="912"/>
                </a:lnTo>
                <a:lnTo>
                  <a:pt x="1727" y="944"/>
                </a:lnTo>
                <a:lnTo>
                  <a:pt x="1709" y="973"/>
                </a:lnTo>
                <a:lnTo>
                  <a:pt x="1688" y="1000"/>
                </a:lnTo>
                <a:lnTo>
                  <a:pt x="1661" y="1021"/>
                </a:lnTo>
                <a:lnTo>
                  <a:pt x="1631" y="1040"/>
                </a:lnTo>
                <a:lnTo>
                  <a:pt x="1596" y="1056"/>
                </a:lnTo>
                <a:lnTo>
                  <a:pt x="1604" y="1084"/>
                </a:lnTo>
                <a:lnTo>
                  <a:pt x="1609" y="1111"/>
                </a:lnTo>
                <a:lnTo>
                  <a:pt x="1613" y="1136"/>
                </a:lnTo>
                <a:lnTo>
                  <a:pt x="1615" y="1159"/>
                </a:lnTo>
                <a:lnTo>
                  <a:pt x="1611" y="1207"/>
                </a:lnTo>
                <a:lnTo>
                  <a:pt x="1602" y="1251"/>
                </a:lnTo>
                <a:lnTo>
                  <a:pt x="1586" y="1290"/>
                </a:lnTo>
                <a:lnTo>
                  <a:pt x="1565" y="1321"/>
                </a:lnTo>
                <a:lnTo>
                  <a:pt x="1538" y="1347"/>
                </a:lnTo>
                <a:lnTo>
                  <a:pt x="1504" y="1370"/>
                </a:lnTo>
                <a:lnTo>
                  <a:pt x="1463" y="1386"/>
                </a:lnTo>
                <a:lnTo>
                  <a:pt x="1417" y="1397"/>
                </a:lnTo>
                <a:lnTo>
                  <a:pt x="1419" y="1416"/>
                </a:lnTo>
                <a:lnTo>
                  <a:pt x="1419" y="1432"/>
                </a:lnTo>
                <a:lnTo>
                  <a:pt x="1417" y="1459"/>
                </a:lnTo>
                <a:lnTo>
                  <a:pt x="1415" y="1486"/>
                </a:lnTo>
                <a:lnTo>
                  <a:pt x="1410" y="1511"/>
                </a:lnTo>
                <a:lnTo>
                  <a:pt x="1402" y="1532"/>
                </a:lnTo>
                <a:lnTo>
                  <a:pt x="1394" y="1553"/>
                </a:lnTo>
                <a:lnTo>
                  <a:pt x="1383" y="1572"/>
                </a:lnTo>
                <a:lnTo>
                  <a:pt x="1369" y="1589"/>
                </a:lnTo>
                <a:lnTo>
                  <a:pt x="1354" y="1605"/>
                </a:lnTo>
                <a:lnTo>
                  <a:pt x="1337" y="1618"/>
                </a:lnTo>
                <a:lnTo>
                  <a:pt x="1317" y="1630"/>
                </a:lnTo>
                <a:lnTo>
                  <a:pt x="1296" y="1639"/>
                </a:lnTo>
                <a:lnTo>
                  <a:pt x="1273" y="1649"/>
                </a:lnTo>
                <a:lnTo>
                  <a:pt x="1246" y="1654"/>
                </a:lnTo>
                <a:lnTo>
                  <a:pt x="1220" y="1658"/>
                </a:lnTo>
                <a:lnTo>
                  <a:pt x="1191" y="1662"/>
                </a:lnTo>
                <a:lnTo>
                  <a:pt x="1158" y="1662"/>
                </a:lnTo>
                <a:lnTo>
                  <a:pt x="1099" y="1658"/>
                </a:lnTo>
                <a:lnTo>
                  <a:pt x="1033" y="1624"/>
                </a:lnTo>
                <a:lnTo>
                  <a:pt x="979" y="1643"/>
                </a:lnTo>
                <a:lnTo>
                  <a:pt x="928" y="1656"/>
                </a:lnTo>
                <a:lnTo>
                  <a:pt x="876" y="1664"/>
                </a:lnTo>
                <a:lnTo>
                  <a:pt x="828" y="1666"/>
                </a:lnTo>
                <a:lnTo>
                  <a:pt x="809" y="1666"/>
                </a:lnTo>
                <a:lnTo>
                  <a:pt x="785" y="1664"/>
                </a:lnTo>
                <a:lnTo>
                  <a:pt x="757" y="1660"/>
                </a:lnTo>
                <a:lnTo>
                  <a:pt x="722" y="1656"/>
                </a:lnTo>
                <a:lnTo>
                  <a:pt x="676" y="1626"/>
                </a:lnTo>
                <a:lnTo>
                  <a:pt x="628" y="1591"/>
                </a:lnTo>
                <a:lnTo>
                  <a:pt x="578" y="1553"/>
                </a:lnTo>
                <a:lnTo>
                  <a:pt x="530" y="1509"/>
                </a:lnTo>
                <a:lnTo>
                  <a:pt x="482" y="1459"/>
                </a:lnTo>
                <a:lnTo>
                  <a:pt x="432" y="1403"/>
                </a:lnTo>
                <a:lnTo>
                  <a:pt x="382" y="1344"/>
                </a:lnTo>
                <a:lnTo>
                  <a:pt x="332" y="1280"/>
                </a:lnTo>
                <a:lnTo>
                  <a:pt x="83" y="1280"/>
                </a:lnTo>
                <a:lnTo>
                  <a:pt x="63" y="1219"/>
                </a:lnTo>
                <a:lnTo>
                  <a:pt x="46" y="1157"/>
                </a:lnTo>
                <a:lnTo>
                  <a:pt x="33" y="1096"/>
                </a:lnTo>
                <a:lnTo>
                  <a:pt x="19" y="1036"/>
                </a:lnTo>
                <a:lnTo>
                  <a:pt x="11" y="975"/>
                </a:lnTo>
                <a:lnTo>
                  <a:pt x="4" y="914"/>
                </a:lnTo>
                <a:lnTo>
                  <a:pt x="0" y="854"/>
                </a:lnTo>
                <a:lnTo>
                  <a:pt x="0" y="793"/>
                </a:lnTo>
                <a:lnTo>
                  <a:pt x="0" y="724"/>
                </a:lnTo>
                <a:lnTo>
                  <a:pt x="6" y="656"/>
                </a:lnTo>
                <a:lnTo>
                  <a:pt x="11" y="591"/>
                </a:lnTo>
                <a:lnTo>
                  <a:pt x="23" y="526"/>
                </a:lnTo>
                <a:lnTo>
                  <a:pt x="34" y="463"/>
                </a:lnTo>
                <a:lnTo>
                  <a:pt x="52" y="399"/>
                </a:lnTo>
                <a:lnTo>
                  <a:pt x="69" y="336"/>
                </a:lnTo>
                <a:lnTo>
                  <a:pt x="92" y="276"/>
                </a:lnTo>
                <a:lnTo>
                  <a:pt x="465" y="276"/>
                </a:lnTo>
                <a:lnTo>
                  <a:pt x="530" y="236"/>
                </a:lnTo>
                <a:lnTo>
                  <a:pt x="599" y="200"/>
                </a:lnTo>
                <a:lnTo>
                  <a:pt x="668" y="163"/>
                </a:lnTo>
                <a:lnTo>
                  <a:pt x="741" y="129"/>
                </a:lnTo>
                <a:lnTo>
                  <a:pt x="816" y="94"/>
                </a:lnTo>
                <a:lnTo>
                  <a:pt x="893" y="61"/>
                </a:lnTo>
                <a:lnTo>
                  <a:pt x="972" y="31"/>
                </a:lnTo>
                <a:lnTo>
                  <a:pt x="1054" y="0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4"/>
          <p:cNvSpPr>
            <a:spLocks noChangeArrowheads="1" noChangeShapeType="1"/>
          </p:cNvSpPr>
          <p:nvPr/>
        </p:nvSpPr>
        <p:spPr bwMode="auto">
          <a:xfrm>
            <a:off x="725488" y="915988"/>
            <a:ext cx="3200400" cy="520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从生活中</a:t>
            </a:r>
            <a:r>
              <a:rPr lang="zh-CN" altLang="en-US" sz="3600" b="1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38100" algn="ctr" rotWithShape="0">
                    <a:srgbClr val="B2B2B2">
                      <a:alpha val="78000"/>
                    </a:srgbClr>
                  </a:outerShdw>
                </a:effectLst>
                <a:latin typeface="宋体"/>
                <a:ea typeface="宋体"/>
              </a:rPr>
              <a:t>学气象</a:t>
            </a:r>
            <a:endParaRPr lang="zh-CN" altLang="en-US" sz="3600" b="1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38100" algn="ctr" rotWithShape="0">
                  <a:srgbClr val="B2B2B2">
                    <a:alpha val="78000"/>
                  </a:srgbClr>
                </a:outerShdw>
              </a:effectLst>
              <a:latin typeface="宋体"/>
              <a:ea typeface="宋体"/>
            </a:endParaRP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539776" y="1952918"/>
            <a:ext cx="403222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/>
            <a:r>
              <a:rPr lang="zh-CN" altLang="en-US" sz="2800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你遇到过的天气</a:t>
            </a:r>
            <a:r>
              <a:rPr lang="zh-CN" altLang="en-US" sz="2800" dirty="0" smtClean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，</a:t>
            </a:r>
            <a:r>
              <a:rPr lang="zh-CN" altLang="en-US" sz="2800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有时</a:t>
            </a:r>
            <a:r>
              <a:rPr lang="zh-CN" altLang="en-US" sz="2800" dirty="0" smtClean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晴</a:t>
            </a:r>
            <a:r>
              <a:rPr lang="zh-CN" altLang="en-US" sz="2800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朗和煦，微风拂面</a:t>
            </a:r>
            <a:r>
              <a:rPr lang="zh-CN" altLang="en-US" sz="2800" dirty="0" smtClean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，有时电</a:t>
            </a:r>
            <a:r>
              <a:rPr lang="zh-CN" altLang="en-US" sz="2800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闪雷鸣，狂风暴雨……每种天气都有它独特的形成原因，并有着属于自己的秘密，让我们走进生活，寻找不一样的天气！</a:t>
            </a:r>
          </a:p>
        </p:txBody>
      </p:sp>
      <p:pic>
        <p:nvPicPr>
          <p:cNvPr id="5" name="图片 4" descr="u=384944163,691585061&amp;fm=21&amp;gp=0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216" y="2024922"/>
            <a:ext cx="3600000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684213" y="971550"/>
            <a:ext cx="287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 b="1">
              <a:solidFill>
                <a:srgbClr val="996633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71525" y="1060450"/>
            <a:ext cx="34766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1.晴天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676275" y="2062163"/>
            <a:ext cx="393172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想象着早上起床，一缕阳光浅浅的打在床头边的情景，也许你的脸上会浮现起笑容</a:t>
            </a:r>
            <a:r>
              <a:rPr lang="zh-CN" altLang="en-US" sz="2000" dirty="0">
                <a:solidFill>
                  <a:schemeClr val="folHlink"/>
                </a:solidFill>
                <a:latin typeface="Calibri"/>
                <a:ea typeface="楷体_GB2312" pitchFamily="1" charset="-122"/>
              </a:rPr>
              <a:t>——</a:t>
            </a:r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晴天，给我们的不仅是外在的温暖，更是能带给我们对生活的信心和无限的好心情，可是为什么会有晴天呢？</a:t>
            </a:r>
          </a:p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原来，因为空中的湿度小，没有云遮挡，太阳光照到地面受阻小，所以就形成了晴天。</a:t>
            </a:r>
          </a:p>
        </p:txBody>
      </p:sp>
      <p:pic>
        <p:nvPicPr>
          <p:cNvPr id="43014" name="Picture 6" descr="u=3549383774,910857934&amp;fm=21&amp;gp=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28" y="2024922"/>
            <a:ext cx="360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73075" y="1025525"/>
            <a:ext cx="29829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 sz="2800" b="1">
              <a:solidFill>
                <a:srgbClr val="CC6600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614363" y="944862"/>
            <a:ext cx="30940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2.阴天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71525" y="2498725"/>
            <a:ext cx="3440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zh-CN">
              <a:solidFill>
                <a:schemeClr val="folHlink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609601" y="1684637"/>
            <a:ext cx="457443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与晴天相比，很多人都讨厌阴天，甚至会因为阴天而烦恼。</a:t>
            </a:r>
          </a:p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其实天气中的重要因素</a:t>
            </a:r>
            <a:r>
              <a:rPr lang="zh-CN" altLang="en-US" sz="2000" dirty="0">
                <a:solidFill>
                  <a:schemeClr val="folHlink"/>
                </a:solidFill>
                <a:latin typeface="Calibri"/>
                <a:ea typeface="楷体_GB2312" pitchFamily="1" charset="-122"/>
              </a:rPr>
              <a:t>“</a:t>
            </a:r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云</a:t>
            </a:r>
            <a:r>
              <a:rPr lang="zh-CN" altLang="en-US" sz="2000" dirty="0">
                <a:solidFill>
                  <a:schemeClr val="folHlink"/>
                </a:solidFill>
                <a:latin typeface="Calibri"/>
                <a:ea typeface="楷体_GB2312" pitchFamily="1" charset="-122"/>
              </a:rPr>
              <a:t>”</a:t>
            </a:r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是由从地表或江河湖海蒸发的水蒸气聚集形成的。</a:t>
            </a:r>
          </a:p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当云的厚度较薄，云朵间距较大时，通常表现为白色，即水蒸气的本色。</a:t>
            </a:r>
          </a:p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当云的厚度较大，云朵比较密集时，阳光就很难穿越云朵，照射不到地面，从地面看，云朵比较暗，就成了乌云。</a:t>
            </a:r>
          </a:p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因此每到阴天，特别是乌云密布的时候，人都是感到压抑感，所以心情不好也是可以理解的了。</a:t>
            </a:r>
          </a:p>
        </p:txBody>
      </p:sp>
      <p:pic>
        <p:nvPicPr>
          <p:cNvPr id="44038" name="Picture 6" descr="u=1782865722,1211787800&amp;fm=21&amp;gp=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072" y="1916916"/>
            <a:ext cx="2346325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649288" y="919163"/>
            <a:ext cx="44275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3.雨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431770" y="1592898"/>
            <a:ext cx="442824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</a:t>
            </a:r>
            <a:r>
              <a:rPr lang="zh-CN" altLang="en-US" sz="2000" dirty="0" smtClean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雨</a:t>
            </a:r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算是最百变的天气了，有小雨、大、暴雨，每年还有一个梅雨季节，雨带给我们的感受也不相同，也许是一场心雨给我们以生命的启迪，亦或是一场灾难让我们丧失信心，通过前面的学习我们也许明白一点雨的形成过程，但那究竟是怎么出现雨的呢？</a:t>
            </a:r>
          </a:p>
          <a:p>
            <a:r>
              <a:rPr lang="zh-CN" altLang="en-US" sz="2000" dirty="0">
                <a:solidFill>
                  <a:schemeClr val="folHlink"/>
                </a:solidFill>
                <a:latin typeface="楷体_GB2312" pitchFamily="1" charset="-122"/>
                <a:ea typeface="楷体_GB2312" pitchFamily="1" charset="-122"/>
              </a:rPr>
              <a:t>    天上的雨来自空中的云，空中的云其实就是水的凝结物，它来自地面的水汽蒸发。当云中的水滴达到一定程度，也就是不能被上升的气流顶托住的时候，水滴就会落到地面上，即是我们所见的雨。</a:t>
            </a:r>
          </a:p>
        </p:txBody>
      </p:sp>
      <p:pic>
        <p:nvPicPr>
          <p:cNvPr id="45060" name="Picture 4" descr="u=1156843271,3164275425&amp;fm=21&amp;gp=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24" y="1989138"/>
            <a:ext cx="3600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手势箭头 92">
            <a:hlinkClick r:id="rId3" action="ppaction://hlinksldjump"/>
          </p:cNvPr>
          <p:cNvSpPr>
            <a:spLocks/>
          </p:cNvSpPr>
          <p:nvPr/>
        </p:nvSpPr>
        <p:spPr bwMode="auto">
          <a:xfrm flipH="1">
            <a:off x="8424000" y="6498000"/>
            <a:ext cx="720000" cy="360000"/>
          </a:xfrm>
          <a:custGeom>
            <a:avLst/>
            <a:gdLst>
              <a:gd name="T0" fmla="*/ 467486 w 2758"/>
              <a:gd name="T1" fmla="*/ 718639 h 1666"/>
              <a:gd name="T2" fmla="*/ 555723 w 2758"/>
              <a:gd name="T3" fmla="*/ 690910 h 1666"/>
              <a:gd name="T4" fmla="*/ 449669 w 2758"/>
              <a:gd name="T5" fmla="*/ 450593 h 1666"/>
              <a:gd name="T6" fmla="*/ 377976 w 2758"/>
              <a:gd name="T7" fmla="*/ 490338 h 1666"/>
              <a:gd name="T8" fmla="*/ 605356 w 2758"/>
              <a:gd name="T9" fmla="*/ 595245 h 1666"/>
              <a:gd name="T10" fmla="*/ 646081 w 2758"/>
              <a:gd name="T11" fmla="*/ 536553 h 1666"/>
              <a:gd name="T12" fmla="*/ 449669 w 2758"/>
              <a:gd name="T13" fmla="*/ 450593 h 1666"/>
              <a:gd name="T14" fmla="*/ 422943 w 2758"/>
              <a:gd name="T15" fmla="*/ 333670 h 1666"/>
              <a:gd name="T16" fmla="*/ 637172 w 2758"/>
              <a:gd name="T17" fmla="*/ 447820 h 1666"/>
              <a:gd name="T18" fmla="*/ 702501 w 2758"/>
              <a:gd name="T19" fmla="*/ 399295 h 1666"/>
              <a:gd name="T20" fmla="*/ 680442 w 2758"/>
              <a:gd name="T21" fmla="*/ 346148 h 1666"/>
              <a:gd name="T22" fmla="*/ 531967 w 2758"/>
              <a:gd name="T23" fmla="*/ 325352 h 1666"/>
              <a:gd name="T24" fmla="*/ 482333 w 2758"/>
              <a:gd name="T25" fmla="*/ 308714 h 1666"/>
              <a:gd name="T26" fmla="*/ 976969 w 2758"/>
              <a:gd name="T27" fmla="*/ 238468 h 1666"/>
              <a:gd name="T28" fmla="*/ 1077084 w 2758"/>
              <a:gd name="T29" fmla="*/ 227838 h 1666"/>
              <a:gd name="T30" fmla="*/ 1127565 w 2758"/>
              <a:gd name="T31" fmla="*/ 201496 h 1666"/>
              <a:gd name="T32" fmla="*/ 1129262 w 2758"/>
              <a:gd name="T33" fmla="*/ 161289 h 1666"/>
              <a:gd name="T34" fmla="*/ 1088538 w 2758"/>
              <a:gd name="T35" fmla="*/ 131250 h 1666"/>
              <a:gd name="T36" fmla="*/ 1007088 w 2758"/>
              <a:gd name="T37" fmla="*/ 119696 h 1666"/>
              <a:gd name="T38" fmla="*/ 421246 w 2758"/>
              <a:gd name="T39" fmla="*/ 61928 h 1666"/>
              <a:gd name="T40" fmla="*/ 338948 w 2758"/>
              <a:gd name="T41" fmla="*/ 102134 h 1666"/>
              <a:gd name="T42" fmla="*/ 220592 w 2758"/>
              <a:gd name="T43" fmla="*/ 163138 h 1666"/>
              <a:gd name="T44" fmla="*/ 37331 w 2758"/>
              <a:gd name="T45" fmla="*/ 360013 h 1666"/>
              <a:gd name="T46" fmla="*/ 176898 w 2758"/>
              <a:gd name="T47" fmla="*/ 567517 h 1666"/>
              <a:gd name="T48" fmla="*/ 291860 w 2758"/>
              <a:gd name="T49" fmla="*/ 704312 h 1666"/>
              <a:gd name="T50" fmla="*/ 341494 w 2758"/>
              <a:gd name="T51" fmla="*/ 725571 h 1666"/>
              <a:gd name="T52" fmla="*/ 377976 w 2758"/>
              <a:gd name="T53" fmla="*/ 720487 h 1666"/>
              <a:gd name="T54" fmla="*/ 354220 w 2758"/>
              <a:gd name="T55" fmla="*/ 561509 h 1666"/>
              <a:gd name="T56" fmla="*/ 362704 w 2758"/>
              <a:gd name="T57" fmla="*/ 446896 h 1666"/>
              <a:gd name="T58" fmla="*/ 360159 w 2758"/>
              <a:gd name="T59" fmla="*/ 360937 h 1666"/>
              <a:gd name="T60" fmla="*/ 405550 w 2758"/>
              <a:gd name="T61" fmla="*/ 292539 h 1666"/>
              <a:gd name="T62" fmla="*/ 461123 w 2758"/>
              <a:gd name="T63" fmla="*/ 261575 h 1666"/>
              <a:gd name="T64" fmla="*/ 539178 w 2758"/>
              <a:gd name="T65" fmla="*/ 275902 h 1666"/>
              <a:gd name="T66" fmla="*/ 566328 w 2758"/>
              <a:gd name="T67" fmla="*/ 244938 h 1666"/>
              <a:gd name="T68" fmla="*/ 467486 w 2758"/>
              <a:gd name="T69" fmla="*/ 259727 h 1666"/>
              <a:gd name="T70" fmla="*/ 412338 w 2758"/>
              <a:gd name="T71" fmla="*/ 216285 h 1666"/>
              <a:gd name="T72" fmla="*/ 517967 w 2758"/>
              <a:gd name="T73" fmla="*/ 187170 h 1666"/>
              <a:gd name="T74" fmla="*/ 615113 w 2758"/>
              <a:gd name="T75" fmla="*/ 230611 h 1666"/>
              <a:gd name="T76" fmla="*/ 698259 w 2758"/>
              <a:gd name="T77" fmla="*/ 250946 h 1666"/>
              <a:gd name="T78" fmla="*/ 752134 w 2758"/>
              <a:gd name="T79" fmla="*/ 214436 h 1666"/>
              <a:gd name="T80" fmla="*/ 983332 w 2758"/>
              <a:gd name="T81" fmla="*/ 71171 h 1666"/>
              <a:gd name="T82" fmla="*/ 1103809 w 2758"/>
              <a:gd name="T83" fmla="*/ 85035 h 1666"/>
              <a:gd name="T84" fmla="*/ 1160230 w 2758"/>
              <a:gd name="T85" fmla="*/ 129401 h 1666"/>
              <a:gd name="T86" fmla="*/ 1167442 w 2758"/>
              <a:gd name="T87" fmla="*/ 206580 h 1666"/>
              <a:gd name="T88" fmla="*/ 1126717 w 2758"/>
              <a:gd name="T89" fmla="*/ 260651 h 1666"/>
              <a:gd name="T90" fmla="*/ 1038056 w 2758"/>
              <a:gd name="T91" fmla="*/ 285607 h 1666"/>
              <a:gd name="T92" fmla="*/ 721167 w 2758"/>
              <a:gd name="T93" fmla="*/ 316571 h 1666"/>
              <a:gd name="T94" fmla="*/ 741529 w 2758"/>
              <a:gd name="T95" fmla="*/ 385893 h 1666"/>
              <a:gd name="T96" fmla="*/ 704622 w 2758"/>
              <a:gd name="T97" fmla="*/ 471852 h 1666"/>
              <a:gd name="T98" fmla="*/ 685108 w 2758"/>
              <a:gd name="T99" fmla="*/ 535629 h 1666"/>
              <a:gd name="T100" fmla="*/ 638020 w 2758"/>
              <a:gd name="T101" fmla="*/ 633142 h 1666"/>
              <a:gd name="T102" fmla="*/ 600265 w 2758"/>
              <a:gd name="T103" fmla="*/ 686751 h 1666"/>
              <a:gd name="T104" fmla="*/ 574388 w 2758"/>
              <a:gd name="T105" fmla="*/ 741746 h 1666"/>
              <a:gd name="T106" fmla="*/ 517543 w 2758"/>
              <a:gd name="T107" fmla="*/ 766240 h 1666"/>
              <a:gd name="T108" fmla="*/ 393672 w 2758"/>
              <a:gd name="T109" fmla="*/ 765316 h 1666"/>
              <a:gd name="T110" fmla="*/ 306284 w 2758"/>
              <a:gd name="T111" fmla="*/ 765316 h 1666"/>
              <a:gd name="T112" fmla="*/ 183261 w 2758"/>
              <a:gd name="T113" fmla="*/ 648392 h 1666"/>
              <a:gd name="T114" fmla="*/ 13999 w 2758"/>
              <a:gd name="T115" fmla="*/ 506513 h 1666"/>
              <a:gd name="T116" fmla="*/ 0 w 2758"/>
              <a:gd name="T117" fmla="*/ 334594 h 1666"/>
              <a:gd name="T118" fmla="*/ 29271 w 2758"/>
              <a:gd name="T119" fmla="*/ 155281 h 1666"/>
              <a:gd name="T120" fmla="*/ 314344 w 2758"/>
              <a:gd name="T121" fmla="*/ 59617 h 166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758"/>
              <a:gd name="T184" fmla="*/ 0 h 1666"/>
              <a:gd name="T185" fmla="*/ 2758 w 2758"/>
              <a:gd name="T186" fmla="*/ 1666 h 166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758" h="1666">
                <a:moveTo>
                  <a:pt x="931" y="1269"/>
                </a:moveTo>
                <a:lnTo>
                  <a:pt x="895" y="1297"/>
                </a:lnTo>
                <a:lnTo>
                  <a:pt x="864" y="1328"/>
                </a:lnTo>
                <a:lnTo>
                  <a:pt x="839" y="1359"/>
                </a:lnTo>
                <a:lnTo>
                  <a:pt x="816" y="1392"/>
                </a:lnTo>
                <a:lnTo>
                  <a:pt x="1102" y="1555"/>
                </a:lnTo>
                <a:lnTo>
                  <a:pt x="1172" y="1557"/>
                </a:lnTo>
                <a:lnTo>
                  <a:pt x="1210" y="1555"/>
                </a:lnTo>
                <a:lnTo>
                  <a:pt x="1243" y="1547"/>
                </a:lnTo>
                <a:lnTo>
                  <a:pt x="1269" y="1535"/>
                </a:lnTo>
                <a:lnTo>
                  <a:pt x="1293" y="1518"/>
                </a:lnTo>
                <a:lnTo>
                  <a:pt x="1310" y="1495"/>
                </a:lnTo>
                <a:lnTo>
                  <a:pt x="1323" y="1466"/>
                </a:lnTo>
                <a:lnTo>
                  <a:pt x="1331" y="1434"/>
                </a:lnTo>
                <a:lnTo>
                  <a:pt x="1333" y="1397"/>
                </a:lnTo>
                <a:lnTo>
                  <a:pt x="1164" y="1397"/>
                </a:lnTo>
                <a:lnTo>
                  <a:pt x="931" y="1269"/>
                </a:lnTo>
                <a:close/>
                <a:moveTo>
                  <a:pt x="1060" y="975"/>
                </a:moveTo>
                <a:lnTo>
                  <a:pt x="1026" y="983"/>
                </a:lnTo>
                <a:lnTo>
                  <a:pt x="993" y="992"/>
                </a:lnTo>
                <a:lnTo>
                  <a:pt x="964" y="1006"/>
                </a:lnTo>
                <a:lnTo>
                  <a:pt x="937" y="1021"/>
                </a:lnTo>
                <a:lnTo>
                  <a:pt x="912" y="1040"/>
                </a:lnTo>
                <a:lnTo>
                  <a:pt x="891" y="1061"/>
                </a:lnTo>
                <a:lnTo>
                  <a:pt x="872" y="1084"/>
                </a:lnTo>
                <a:lnTo>
                  <a:pt x="855" y="1111"/>
                </a:lnTo>
                <a:lnTo>
                  <a:pt x="1195" y="1292"/>
                </a:lnTo>
                <a:lnTo>
                  <a:pt x="1352" y="1296"/>
                </a:lnTo>
                <a:lnTo>
                  <a:pt x="1392" y="1294"/>
                </a:lnTo>
                <a:lnTo>
                  <a:pt x="1427" y="1288"/>
                </a:lnTo>
                <a:lnTo>
                  <a:pt x="1456" y="1276"/>
                </a:lnTo>
                <a:lnTo>
                  <a:pt x="1481" y="1263"/>
                </a:lnTo>
                <a:lnTo>
                  <a:pt x="1500" y="1244"/>
                </a:lnTo>
                <a:lnTo>
                  <a:pt x="1513" y="1221"/>
                </a:lnTo>
                <a:lnTo>
                  <a:pt x="1521" y="1192"/>
                </a:lnTo>
                <a:lnTo>
                  <a:pt x="1523" y="1161"/>
                </a:lnTo>
                <a:lnTo>
                  <a:pt x="1521" y="1142"/>
                </a:lnTo>
                <a:lnTo>
                  <a:pt x="1517" y="1121"/>
                </a:lnTo>
                <a:lnTo>
                  <a:pt x="1510" y="1096"/>
                </a:lnTo>
                <a:lnTo>
                  <a:pt x="1498" y="1071"/>
                </a:lnTo>
                <a:lnTo>
                  <a:pt x="1241" y="1075"/>
                </a:lnTo>
                <a:lnTo>
                  <a:pt x="1060" y="975"/>
                </a:lnTo>
                <a:close/>
                <a:moveTo>
                  <a:pt x="1137" y="668"/>
                </a:moveTo>
                <a:lnTo>
                  <a:pt x="1104" y="670"/>
                </a:lnTo>
                <a:lnTo>
                  <a:pt x="1074" y="676"/>
                </a:lnTo>
                <a:lnTo>
                  <a:pt x="1047" y="687"/>
                </a:lnTo>
                <a:lnTo>
                  <a:pt x="1020" y="702"/>
                </a:lnTo>
                <a:lnTo>
                  <a:pt x="997" y="722"/>
                </a:lnTo>
                <a:lnTo>
                  <a:pt x="976" y="745"/>
                </a:lnTo>
                <a:lnTo>
                  <a:pt x="954" y="772"/>
                </a:lnTo>
                <a:lnTo>
                  <a:pt x="937" y="804"/>
                </a:lnTo>
                <a:lnTo>
                  <a:pt x="1269" y="969"/>
                </a:lnTo>
                <a:lnTo>
                  <a:pt x="1454" y="971"/>
                </a:lnTo>
                <a:lnTo>
                  <a:pt x="1502" y="969"/>
                </a:lnTo>
                <a:lnTo>
                  <a:pt x="1542" y="962"/>
                </a:lnTo>
                <a:lnTo>
                  <a:pt x="1579" y="952"/>
                </a:lnTo>
                <a:lnTo>
                  <a:pt x="1608" y="937"/>
                </a:lnTo>
                <a:lnTo>
                  <a:pt x="1631" y="916"/>
                </a:lnTo>
                <a:lnTo>
                  <a:pt x="1646" y="893"/>
                </a:lnTo>
                <a:lnTo>
                  <a:pt x="1656" y="864"/>
                </a:lnTo>
                <a:lnTo>
                  <a:pt x="1659" y="833"/>
                </a:lnTo>
                <a:lnTo>
                  <a:pt x="1657" y="810"/>
                </a:lnTo>
                <a:lnTo>
                  <a:pt x="1650" y="789"/>
                </a:lnTo>
                <a:lnTo>
                  <a:pt x="1640" y="772"/>
                </a:lnTo>
                <a:lnTo>
                  <a:pt x="1625" y="758"/>
                </a:lnTo>
                <a:lnTo>
                  <a:pt x="1604" y="749"/>
                </a:lnTo>
                <a:lnTo>
                  <a:pt x="1579" y="741"/>
                </a:lnTo>
                <a:lnTo>
                  <a:pt x="1550" y="735"/>
                </a:lnTo>
                <a:lnTo>
                  <a:pt x="1517" y="733"/>
                </a:lnTo>
                <a:lnTo>
                  <a:pt x="1293" y="733"/>
                </a:lnTo>
                <a:lnTo>
                  <a:pt x="1273" y="718"/>
                </a:lnTo>
                <a:lnTo>
                  <a:pt x="1254" y="704"/>
                </a:lnTo>
                <a:lnTo>
                  <a:pt x="1233" y="693"/>
                </a:lnTo>
                <a:lnTo>
                  <a:pt x="1214" y="683"/>
                </a:lnTo>
                <a:lnTo>
                  <a:pt x="1195" y="678"/>
                </a:lnTo>
                <a:lnTo>
                  <a:pt x="1175" y="672"/>
                </a:lnTo>
                <a:lnTo>
                  <a:pt x="1156" y="668"/>
                </a:lnTo>
                <a:lnTo>
                  <a:pt x="1137" y="668"/>
                </a:lnTo>
                <a:close/>
                <a:moveTo>
                  <a:pt x="1694" y="240"/>
                </a:moveTo>
                <a:lnTo>
                  <a:pt x="1898" y="466"/>
                </a:lnTo>
                <a:lnTo>
                  <a:pt x="1874" y="497"/>
                </a:lnTo>
                <a:lnTo>
                  <a:pt x="1855" y="520"/>
                </a:lnTo>
                <a:lnTo>
                  <a:pt x="2251" y="518"/>
                </a:lnTo>
                <a:lnTo>
                  <a:pt x="2303" y="516"/>
                </a:lnTo>
                <a:lnTo>
                  <a:pt x="2351" y="516"/>
                </a:lnTo>
                <a:lnTo>
                  <a:pt x="2395" y="512"/>
                </a:lnTo>
                <a:lnTo>
                  <a:pt x="2435" y="511"/>
                </a:lnTo>
                <a:lnTo>
                  <a:pt x="2474" y="505"/>
                </a:lnTo>
                <a:lnTo>
                  <a:pt x="2508" y="501"/>
                </a:lnTo>
                <a:lnTo>
                  <a:pt x="2539" y="493"/>
                </a:lnTo>
                <a:lnTo>
                  <a:pt x="2568" y="488"/>
                </a:lnTo>
                <a:lnTo>
                  <a:pt x="2593" y="478"/>
                </a:lnTo>
                <a:lnTo>
                  <a:pt x="2614" y="470"/>
                </a:lnTo>
                <a:lnTo>
                  <a:pt x="2631" y="459"/>
                </a:lnTo>
                <a:lnTo>
                  <a:pt x="2647" y="449"/>
                </a:lnTo>
                <a:lnTo>
                  <a:pt x="2658" y="436"/>
                </a:lnTo>
                <a:lnTo>
                  <a:pt x="2666" y="424"/>
                </a:lnTo>
                <a:lnTo>
                  <a:pt x="2672" y="411"/>
                </a:lnTo>
                <a:lnTo>
                  <a:pt x="2673" y="395"/>
                </a:lnTo>
                <a:lnTo>
                  <a:pt x="2672" y="380"/>
                </a:lnTo>
                <a:lnTo>
                  <a:pt x="2668" y="363"/>
                </a:lnTo>
                <a:lnTo>
                  <a:pt x="2662" y="349"/>
                </a:lnTo>
                <a:lnTo>
                  <a:pt x="2652" y="336"/>
                </a:lnTo>
                <a:lnTo>
                  <a:pt x="2639" y="324"/>
                </a:lnTo>
                <a:lnTo>
                  <a:pt x="2625" y="313"/>
                </a:lnTo>
                <a:lnTo>
                  <a:pt x="2608" y="301"/>
                </a:lnTo>
                <a:lnTo>
                  <a:pt x="2587" y="294"/>
                </a:lnTo>
                <a:lnTo>
                  <a:pt x="2566" y="284"/>
                </a:lnTo>
                <a:lnTo>
                  <a:pt x="2541" y="278"/>
                </a:lnTo>
                <a:lnTo>
                  <a:pt x="2512" y="273"/>
                </a:lnTo>
                <a:lnTo>
                  <a:pt x="2481" y="267"/>
                </a:lnTo>
                <a:lnTo>
                  <a:pt x="2449" y="263"/>
                </a:lnTo>
                <a:lnTo>
                  <a:pt x="2412" y="261"/>
                </a:lnTo>
                <a:lnTo>
                  <a:pt x="2374" y="259"/>
                </a:lnTo>
                <a:lnTo>
                  <a:pt x="2334" y="259"/>
                </a:lnTo>
                <a:lnTo>
                  <a:pt x="1694" y="240"/>
                </a:lnTo>
                <a:close/>
                <a:moveTo>
                  <a:pt x="1060" y="109"/>
                </a:moveTo>
                <a:lnTo>
                  <a:pt x="1039" y="117"/>
                </a:lnTo>
                <a:lnTo>
                  <a:pt x="1018" y="125"/>
                </a:lnTo>
                <a:lnTo>
                  <a:pt x="993" y="134"/>
                </a:lnTo>
                <a:lnTo>
                  <a:pt x="966" y="146"/>
                </a:lnTo>
                <a:lnTo>
                  <a:pt x="937" y="159"/>
                </a:lnTo>
                <a:lnTo>
                  <a:pt x="906" y="173"/>
                </a:lnTo>
                <a:lnTo>
                  <a:pt x="872" y="188"/>
                </a:lnTo>
                <a:lnTo>
                  <a:pt x="835" y="203"/>
                </a:lnTo>
                <a:lnTo>
                  <a:pt x="799" y="221"/>
                </a:lnTo>
                <a:lnTo>
                  <a:pt x="757" y="240"/>
                </a:lnTo>
                <a:lnTo>
                  <a:pt x="714" y="261"/>
                </a:lnTo>
                <a:lnTo>
                  <a:pt x="670" y="282"/>
                </a:lnTo>
                <a:lnTo>
                  <a:pt x="622" y="305"/>
                </a:lnTo>
                <a:lnTo>
                  <a:pt x="572" y="328"/>
                </a:lnTo>
                <a:lnTo>
                  <a:pt x="520" y="353"/>
                </a:lnTo>
                <a:lnTo>
                  <a:pt x="467" y="380"/>
                </a:lnTo>
                <a:lnTo>
                  <a:pt x="150" y="380"/>
                </a:lnTo>
                <a:lnTo>
                  <a:pt x="123" y="480"/>
                </a:lnTo>
                <a:lnTo>
                  <a:pt x="104" y="580"/>
                </a:lnTo>
                <a:lnTo>
                  <a:pt x="92" y="679"/>
                </a:lnTo>
                <a:lnTo>
                  <a:pt x="88" y="779"/>
                </a:lnTo>
                <a:lnTo>
                  <a:pt x="92" y="875"/>
                </a:lnTo>
                <a:lnTo>
                  <a:pt x="102" y="971"/>
                </a:lnTo>
                <a:lnTo>
                  <a:pt x="119" y="1069"/>
                </a:lnTo>
                <a:lnTo>
                  <a:pt x="142" y="1169"/>
                </a:lnTo>
                <a:lnTo>
                  <a:pt x="378" y="1169"/>
                </a:lnTo>
                <a:lnTo>
                  <a:pt x="417" y="1228"/>
                </a:lnTo>
                <a:lnTo>
                  <a:pt x="459" y="1286"/>
                </a:lnTo>
                <a:lnTo>
                  <a:pt x="501" y="1340"/>
                </a:lnTo>
                <a:lnTo>
                  <a:pt x="545" y="1390"/>
                </a:lnTo>
                <a:lnTo>
                  <a:pt x="591" y="1438"/>
                </a:lnTo>
                <a:lnTo>
                  <a:pt x="640" y="1482"/>
                </a:lnTo>
                <a:lnTo>
                  <a:pt x="688" y="1524"/>
                </a:lnTo>
                <a:lnTo>
                  <a:pt x="737" y="1562"/>
                </a:lnTo>
                <a:lnTo>
                  <a:pt x="757" y="1566"/>
                </a:lnTo>
                <a:lnTo>
                  <a:pt x="774" y="1568"/>
                </a:lnTo>
                <a:lnTo>
                  <a:pt x="787" y="1570"/>
                </a:lnTo>
                <a:lnTo>
                  <a:pt x="797" y="1570"/>
                </a:lnTo>
                <a:lnTo>
                  <a:pt x="805" y="1570"/>
                </a:lnTo>
                <a:lnTo>
                  <a:pt x="814" y="1570"/>
                </a:lnTo>
                <a:lnTo>
                  <a:pt x="826" y="1568"/>
                </a:lnTo>
                <a:lnTo>
                  <a:pt x="839" y="1566"/>
                </a:lnTo>
                <a:lnTo>
                  <a:pt x="855" y="1564"/>
                </a:lnTo>
                <a:lnTo>
                  <a:pt x="872" y="1562"/>
                </a:lnTo>
                <a:lnTo>
                  <a:pt x="891" y="1559"/>
                </a:lnTo>
                <a:lnTo>
                  <a:pt x="912" y="1555"/>
                </a:lnTo>
                <a:lnTo>
                  <a:pt x="695" y="1441"/>
                </a:lnTo>
                <a:lnTo>
                  <a:pt x="720" y="1380"/>
                </a:lnTo>
                <a:lnTo>
                  <a:pt x="753" y="1322"/>
                </a:lnTo>
                <a:lnTo>
                  <a:pt x="791" y="1267"/>
                </a:lnTo>
                <a:lnTo>
                  <a:pt x="835" y="1215"/>
                </a:lnTo>
                <a:lnTo>
                  <a:pt x="728" y="1155"/>
                </a:lnTo>
                <a:lnTo>
                  <a:pt x="753" y="1107"/>
                </a:lnTo>
                <a:lnTo>
                  <a:pt x="778" y="1065"/>
                </a:lnTo>
                <a:lnTo>
                  <a:pt x="803" y="1027"/>
                </a:lnTo>
                <a:lnTo>
                  <a:pt x="830" y="994"/>
                </a:lnTo>
                <a:lnTo>
                  <a:pt x="855" y="967"/>
                </a:lnTo>
                <a:lnTo>
                  <a:pt x="883" y="942"/>
                </a:lnTo>
                <a:lnTo>
                  <a:pt x="910" y="925"/>
                </a:lnTo>
                <a:lnTo>
                  <a:pt x="939" y="912"/>
                </a:lnTo>
                <a:lnTo>
                  <a:pt x="816" y="846"/>
                </a:lnTo>
                <a:lnTo>
                  <a:pt x="832" y="812"/>
                </a:lnTo>
                <a:lnTo>
                  <a:pt x="849" y="781"/>
                </a:lnTo>
                <a:lnTo>
                  <a:pt x="864" y="750"/>
                </a:lnTo>
                <a:lnTo>
                  <a:pt x="882" y="724"/>
                </a:lnTo>
                <a:lnTo>
                  <a:pt x="899" y="697"/>
                </a:lnTo>
                <a:lnTo>
                  <a:pt x="918" y="674"/>
                </a:lnTo>
                <a:lnTo>
                  <a:pt x="937" y="653"/>
                </a:lnTo>
                <a:lnTo>
                  <a:pt x="956" y="633"/>
                </a:lnTo>
                <a:lnTo>
                  <a:pt x="976" y="616"/>
                </a:lnTo>
                <a:lnTo>
                  <a:pt x="997" y="603"/>
                </a:lnTo>
                <a:lnTo>
                  <a:pt x="1020" y="591"/>
                </a:lnTo>
                <a:lnTo>
                  <a:pt x="1041" y="580"/>
                </a:lnTo>
                <a:lnTo>
                  <a:pt x="1064" y="572"/>
                </a:lnTo>
                <a:lnTo>
                  <a:pt x="1087" y="566"/>
                </a:lnTo>
                <a:lnTo>
                  <a:pt x="1112" y="564"/>
                </a:lnTo>
                <a:lnTo>
                  <a:pt x="1137" y="562"/>
                </a:lnTo>
                <a:lnTo>
                  <a:pt x="1181" y="566"/>
                </a:lnTo>
                <a:lnTo>
                  <a:pt x="1225" y="578"/>
                </a:lnTo>
                <a:lnTo>
                  <a:pt x="1248" y="585"/>
                </a:lnTo>
                <a:lnTo>
                  <a:pt x="1271" y="597"/>
                </a:lnTo>
                <a:lnTo>
                  <a:pt x="1294" y="610"/>
                </a:lnTo>
                <a:lnTo>
                  <a:pt x="1317" y="624"/>
                </a:lnTo>
                <a:lnTo>
                  <a:pt x="1477" y="622"/>
                </a:lnTo>
                <a:lnTo>
                  <a:pt x="1431" y="599"/>
                </a:lnTo>
                <a:lnTo>
                  <a:pt x="1385" y="568"/>
                </a:lnTo>
                <a:lnTo>
                  <a:pt x="1335" y="530"/>
                </a:lnTo>
                <a:lnTo>
                  <a:pt x="1285" y="484"/>
                </a:lnTo>
                <a:lnTo>
                  <a:pt x="1248" y="505"/>
                </a:lnTo>
                <a:lnTo>
                  <a:pt x="1214" y="524"/>
                </a:lnTo>
                <a:lnTo>
                  <a:pt x="1177" y="539"/>
                </a:lnTo>
                <a:lnTo>
                  <a:pt x="1139" y="553"/>
                </a:lnTo>
                <a:lnTo>
                  <a:pt x="1102" y="562"/>
                </a:lnTo>
                <a:lnTo>
                  <a:pt x="1064" y="570"/>
                </a:lnTo>
                <a:lnTo>
                  <a:pt x="1026" y="574"/>
                </a:lnTo>
                <a:lnTo>
                  <a:pt x="987" y="576"/>
                </a:lnTo>
                <a:lnTo>
                  <a:pt x="947" y="572"/>
                </a:lnTo>
                <a:lnTo>
                  <a:pt x="943" y="466"/>
                </a:lnTo>
                <a:lnTo>
                  <a:pt x="972" y="468"/>
                </a:lnTo>
                <a:lnTo>
                  <a:pt x="1014" y="466"/>
                </a:lnTo>
                <a:lnTo>
                  <a:pt x="1056" y="461"/>
                </a:lnTo>
                <a:lnTo>
                  <a:pt x="1099" y="453"/>
                </a:lnTo>
                <a:lnTo>
                  <a:pt x="1141" y="441"/>
                </a:lnTo>
                <a:lnTo>
                  <a:pt x="1181" y="424"/>
                </a:lnTo>
                <a:lnTo>
                  <a:pt x="1221" y="405"/>
                </a:lnTo>
                <a:lnTo>
                  <a:pt x="1262" y="384"/>
                </a:lnTo>
                <a:lnTo>
                  <a:pt x="1302" y="357"/>
                </a:lnTo>
                <a:lnTo>
                  <a:pt x="1339" y="401"/>
                </a:lnTo>
                <a:lnTo>
                  <a:pt x="1375" y="440"/>
                </a:lnTo>
                <a:lnTo>
                  <a:pt x="1414" y="474"/>
                </a:lnTo>
                <a:lnTo>
                  <a:pt x="1450" y="499"/>
                </a:lnTo>
                <a:lnTo>
                  <a:pt x="1487" y="520"/>
                </a:lnTo>
                <a:lnTo>
                  <a:pt x="1525" y="536"/>
                </a:lnTo>
                <a:lnTo>
                  <a:pt x="1561" y="545"/>
                </a:lnTo>
                <a:lnTo>
                  <a:pt x="1600" y="547"/>
                </a:lnTo>
                <a:lnTo>
                  <a:pt x="1623" y="547"/>
                </a:lnTo>
                <a:lnTo>
                  <a:pt x="1646" y="543"/>
                </a:lnTo>
                <a:lnTo>
                  <a:pt x="1669" y="536"/>
                </a:lnTo>
                <a:lnTo>
                  <a:pt x="1692" y="526"/>
                </a:lnTo>
                <a:lnTo>
                  <a:pt x="1713" y="514"/>
                </a:lnTo>
                <a:lnTo>
                  <a:pt x="1734" y="501"/>
                </a:lnTo>
                <a:lnTo>
                  <a:pt x="1753" y="484"/>
                </a:lnTo>
                <a:lnTo>
                  <a:pt x="1773" y="464"/>
                </a:lnTo>
                <a:lnTo>
                  <a:pt x="1502" y="155"/>
                </a:lnTo>
                <a:lnTo>
                  <a:pt x="1060" y="109"/>
                </a:lnTo>
                <a:close/>
                <a:moveTo>
                  <a:pt x="1054" y="0"/>
                </a:moveTo>
                <a:lnTo>
                  <a:pt x="1536" y="54"/>
                </a:lnTo>
                <a:lnTo>
                  <a:pt x="1608" y="134"/>
                </a:lnTo>
                <a:lnTo>
                  <a:pt x="2318" y="154"/>
                </a:lnTo>
                <a:lnTo>
                  <a:pt x="2378" y="155"/>
                </a:lnTo>
                <a:lnTo>
                  <a:pt x="2431" y="157"/>
                </a:lnTo>
                <a:lnTo>
                  <a:pt x="2481" y="161"/>
                </a:lnTo>
                <a:lnTo>
                  <a:pt x="2528" y="167"/>
                </a:lnTo>
                <a:lnTo>
                  <a:pt x="2568" y="175"/>
                </a:lnTo>
                <a:lnTo>
                  <a:pt x="2602" y="184"/>
                </a:lnTo>
                <a:lnTo>
                  <a:pt x="2635" y="196"/>
                </a:lnTo>
                <a:lnTo>
                  <a:pt x="2662" y="207"/>
                </a:lnTo>
                <a:lnTo>
                  <a:pt x="2683" y="223"/>
                </a:lnTo>
                <a:lnTo>
                  <a:pt x="2704" y="240"/>
                </a:lnTo>
                <a:lnTo>
                  <a:pt x="2720" y="259"/>
                </a:lnTo>
                <a:lnTo>
                  <a:pt x="2735" y="280"/>
                </a:lnTo>
                <a:lnTo>
                  <a:pt x="2745" y="305"/>
                </a:lnTo>
                <a:lnTo>
                  <a:pt x="2752" y="332"/>
                </a:lnTo>
                <a:lnTo>
                  <a:pt x="2756" y="361"/>
                </a:lnTo>
                <a:lnTo>
                  <a:pt x="2758" y="393"/>
                </a:lnTo>
                <a:lnTo>
                  <a:pt x="2756" y="420"/>
                </a:lnTo>
                <a:lnTo>
                  <a:pt x="2752" y="447"/>
                </a:lnTo>
                <a:lnTo>
                  <a:pt x="2745" y="470"/>
                </a:lnTo>
                <a:lnTo>
                  <a:pt x="2733" y="493"/>
                </a:lnTo>
                <a:lnTo>
                  <a:pt x="2720" y="514"/>
                </a:lnTo>
                <a:lnTo>
                  <a:pt x="2700" y="532"/>
                </a:lnTo>
                <a:lnTo>
                  <a:pt x="2681" y="549"/>
                </a:lnTo>
                <a:lnTo>
                  <a:pt x="2656" y="564"/>
                </a:lnTo>
                <a:lnTo>
                  <a:pt x="2629" y="578"/>
                </a:lnTo>
                <a:lnTo>
                  <a:pt x="2599" y="589"/>
                </a:lnTo>
                <a:lnTo>
                  <a:pt x="2566" y="601"/>
                </a:lnTo>
                <a:lnTo>
                  <a:pt x="2529" y="608"/>
                </a:lnTo>
                <a:lnTo>
                  <a:pt x="2489" y="614"/>
                </a:lnTo>
                <a:lnTo>
                  <a:pt x="2447" y="618"/>
                </a:lnTo>
                <a:lnTo>
                  <a:pt x="2401" y="622"/>
                </a:lnTo>
                <a:lnTo>
                  <a:pt x="2353" y="622"/>
                </a:lnTo>
                <a:lnTo>
                  <a:pt x="1725" y="631"/>
                </a:lnTo>
                <a:lnTo>
                  <a:pt x="1661" y="649"/>
                </a:lnTo>
                <a:lnTo>
                  <a:pt x="1682" y="666"/>
                </a:lnTo>
                <a:lnTo>
                  <a:pt x="1700" y="685"/>
                </a:lnTo>
                <a:lnTo>
                  <a:pt x="1715" y="704"/>
                </a:lnTo>
                <a:lnTo>
                  <a:pt x="1727" y="727"/>
                </a:lnTo>
                <a:lnTo>
                  <a:pt x="1736" y="750"/>
                </a:lnTo>
                <a:lnTo>
                  <a:pt x="1744" y="777"/>
                </a:lnTo>
                <a:lnTo>
                  <a:pt x="1748" y="804"/>
                </a:lnTo>
                <a:lnTo>
                  <a:pt x="1748" y="835"/>
                </a:lnTo>
                <a:lnTo>
                  <a:pt x="1746" y="875"/>
                </a:lnTo>
                <a:lnTo>
                  <a:pt x="1738" y="912"/>
                </a:lnTo>
                <a:lnTo>
                  <a:pt x="1727" y="944"/>
                </a:lnTo>
                <a:lnTo>
                  <a:pt x="1709" y="973"/>
                </a:lnTo>
                <a:lnTo>
                  <a:pt x="1688" y="1000"/>
                </a:lnTo>
                <a:lnTo>
                  <a:pt x="1661" y="1021"/>
                </a:lnTo>
                <a:lnTo>
                  <a:pt x="1631" y="1040"/>
                </a:lnTo>
                <a:lnTo>
                  <a:pt x="1596" y="1056"/>
                </a:lnTo>
                <a:lnTo>
                  <a:pt x="1604" y="1084"/>
                </a:lnTo>
                <a:lnTo>
                  <a:pt x="1609" y="1111"/>
                </a:lnTo>
                <a:lnTo>
                  <a:pt x="1613" y="1136"/>
                </a:lnTo>
                <a:lnTo>
                  <a:pt x="1615" y="1159"/>
                </a:lnTo>
                <a:lnTo>
                  <a:pt x="1611" y="1207"/>
                </a:lnTo>
                <a:lnTo>
                  <a:pt x="1602" y="1251"/>
                </a:lnTo>
                <a:lnTo>
                  <a:pt x="1586" y="1290"/>
                </a:lnTo>
                <a:lnTo>
                  <a:pt x="1565" y="1321"/>
                </a:lnTo>
                <a:lnTo>
                  <a:pt x="1538" y="1347"/>
                </a:lnTo>
                <a:lnTo>
                  <a:pt x="1504" y="1370"/>
                </a:lnTo>
                <a:lnTo>
                  <a:pt x="1463" y="1386"/>
                </a:lnTo>
                <a:lnTo>
                  <a:pt x="1417" y="1397"/>
                </a:lnTo>
                <a:lnTo>
                  <a:pt x="1419" y="1416"/>
                </a:lnTo>
                <a:lnTo>
                  <a:pt x="1419" y="1432"/>
                </a:lnTo>
                <a:lnTo>
                  <a:pt x="1417" y="1459"/>
                </a:lnTo>
                <a:lnTo>
                  <a:pt x="1415" y="1486"/>
                </a:lnTo>
                <a:lnTo>
                  <a:pt x="1410" y="1511"/>
                </a:lnTo>
                <a:lnTo>
                  <a:pt x="1402" y="1532"/>
                </a:lnTo>
                <a:lnTo>
                  <a:pt x="1394" y="1553"/>
                </a:lnTo>
                <a:lnTo>
                  <a:pt x="1383" y="1572"/>
                </a:lnTo>
                <a:lnTo>
                  <a:pt x="1369" y="1589"/>
                </a:lnTo>
                <a:lnTo>
                  <a:pt x="1354" y="1605"/>
                </a:lnTo>
                <a:lnTo>
                  <a:pt x="1337" y="1618"/>
                </a:lnTo>
                <a:lnTo>
                  <a:pt x="1317" y="1630"/>
                </a:lnTo>
                <a:lnTo>
                  <a:pt x="1296" y="1639"/>
                </a:lnTo>
                <a:lnTo>
                  <a:pt x="1273" y="1649"/>
                </a:lnTo>
                <a:lnTo>
                  <a:pt x="1246" y="1654"/>
                </a:lnTo>
                <a:lnTo>
                  <a:pt x="1220" y="1658"/>
                </a:lnTo>
                <a:lnTo>
                  <a:pt x="1191" y="1662"/>
                </a:lnTo>
                <a:lnTo>
                  <a:pt x="1158" y="1662"/>
                </a:lnTo>
                <a:lnTo>
                  <a:pt x="1099" y="1658"/>
                </a:lnTo>
                <a:lnTo>
                  <a:pt x="1033" y="1624"/>
                </a:lnTo>
                <a:lnTo>
                  <a:pt x="979" y="1643"/>
                </a:lnTo>
                <a:lnTo>
                  <a:pt x="928" y="1656"/>
                </a:lnTo>
                <a:lnTo>
                  <a:pt x="876" y="1664"/>
                </a:lnTo>
                <a:lnTo>
                  <a:pt x="828" y="1666"/>
                </a:lnTo>
                <a:lnTo>
                  <a:pt x="809" y="1666"/>
                </a:lnTo>
                <a:lnTo>
                  <a:pt x="785" y="1664"/>
                </a:lnTo>
                <a:lnTo>
                  <a:pt x="757" y="1660"/>
                </a:lnTo>
                <a:lnTo>
                  <a:pt x="722" y="1656"/>
                </a:lnTo>
                <a:lnTo>
                  <a:pt x="676" y="1626"/>
                </a:lnTo>
                <a:lnTo>
                  <a:pt x="628" y="1591"/>
                </a:lnTo>
                <a:lnTo>
                  <a:pt x="578" y="1553"/>
                </a:lnTo>
                <a:lnTo>
                  <a:pt x="530" y="1509"/>
                </a:lnTo>
                <a:lnTo>
                  <a:pt x="482" y="1459"/>
                </a:lnTo>
                <a:lnTo>
                  <a:pt x="432" y="1403"/>
                </a:lnTo>
                <a:lnTo>
                  <a:pt x="382" y="1344"/>
                </a:lnTo>
                <a:lnTo>
                  <a:pt x="332" y="1280"/>
                </a:lnTo>
                <a:lnTo>
                  <a:pt x="83" y="1280"/>
                </a:lnTo>
                <a:lnTo>
                  <a:pt x="63" y="1219"/>
                </a:lnTo>
                <a:lnTo>
                  <a:pt x="46" y="1157"/>
                </a:lnTo>
                <a:lnTo>
                  <a:pt x="33" y="1096"/>
                </a:lnTo>
                <a:lnTo>
                  <a:pt x="19" y="1036"/>
                </a:lnTo>
                <a:lnTo>
                  <a:pt x="11" y="975"/>
                </a:lnTo>
                <a:lnTo>
                  <a:pt x="4" y="914"/>
                </a:lnTo>
                <a:lnTo>
                  <a:pt x="0" y="854"/>
                </a:lnTo>
                <a:lnTo>
                  <a:pt x="0" y="793"/>
                </a:lnTo>
                <a:lnTo>
                  <a:pt x="0" y="724"/>
                </a:lnTo>
                <a:lnTo>
                  <a:pt x="6" y="656"/>
                </a:lnTo>
                <a:lnTo>
                  <a:pt x="11" y="591"/>
                </a:lnTo>
                <a:lnTo>
                  <a:pt x="23" y="526"/>
                </a:lnTo>
                <a:lnTo>
                  <a:pt x="34" y="463"/>
                </a:lnTo>
                <a:lnTo>
                  <a:pt x="52" y="399"/>
                </a:lnTo>
                <a:lnTo>
                  <a:pt x="69" y="336"/>
                </a:lnTo>
                <a:lnTo>
                  <a:pt x="92" y="276"/>
                </a:lnTo>
                <a:lnTo>
                  <a:pt x="465" y="276"/>
                </a:lnTo>
                <a:lnTo>
                  <a:pt x="530" y="236"/>
                </a:lnTo>
                <a:lnTo>
                  <a:pt x="599" y="200"/>
                </a:lnTo>
                <a:lnTo>
                  <a:pt x="668" y="163"/>
                </a:lnTo>
                <a:lnTo>
                  <a:pt x="741" y="129"/>
                </a:lnTo>
                <a:lnTo>
                  <a:pt x="816" y="94"/>
                </a:lnTo>
                <a:lnTo>
                  <a:pt x="893" y="61"/>
                </a:lnTo>
                <a:lnTo>
                  <a:pt x="972" y="31"/>
                </a:lnTo>
                <a:lnTo>
                  <a:pt x="1054" y="0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ldLvl="0" autoUpdateAnimBg="0"/>
      <p:bldP spid="4505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图片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097088"/>
            <a:ext cx="21590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2774950" y="1665288"/>
            <a:ext cx="5868988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u="sng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    这次对于气象知识的趣味学习就到这里了，但我们对于气象形成原因探索的脚步还不应该停止。</a:t>
            </a:r>
          </a:p>
          <a:p>
            <a:r>
              <a:rPr lang="zh-CN" altLang="en-US" sz="2800" b="1" u="sng" dirty="0">
                <a:solidFill>
                  <a:srgbClr val="996633"/>
                </a:solidFill>
                <a:latin typeface="楷体_GB2312" pitchFamily="1" charset="-122"/>
                <a:ea typeface="楷体_GB2312" pitchFamily="1" charset="-122"/>
              </a:rPr>
              <a:t>    气象是神奇的，是美丽的，是丰富多彩的，从气象的学习中我们不仅可以学习到更多的知识，对我们的大自然也会增添一份热爱，让我们继续探索的步伐，学习更多的气象知识！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ldLvl="0" autoUpdateAnimBg="0"/>
      <p:bldP spid="46083" grpId="1" bldLvl="0" autoUpdateAnimBg="0"/>
      <p:bldP spid="46083" grpId="2" bldLvl="0" autoUpdateAnimBg="0"/>
      <p:bldP spid="46083" grpId="3" bldLvl="0" autoUpdateAnimBg="0"/>
      <p:bldP spid="46083" grpId="4" bldLvl="0" autoUpdateAnimBg="0"/>
      <p:bldP spid="46083" grpId="5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603" y="4076700"/>
            <a:ext cx="9137651" cy="2781300"/>
          </a:xfrm>
          <a:prstGeom prst="rect">
            <a:avLst/>
          </a:prstGeom>
          <a:solidFill>
            <a:srgbClr val="99CCFF">
              <a:alpha val="7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47108" name="TextBox 6"/>
          <p:cNvSpPr>
            <a:spLocks noChangeArrowheads="1"/>
          </p:cNvSpPr>
          <p:nvPr/>
        </p:nvSpPr>
        <p:spPr bwMode="auto">
          <a:xfrm>
            <a:off x="396875" y="5302250"/>
            <a:ext cx="3095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schemeClr val="bg1"/>
              </a:solidFill>
              <a:latin typeface="Mistral" pitchFamily="2" charset="0"/>
              <a:sym typeface="Mistral" pitchFamily="2" charset="0"/>
            </a:endParaRPr>
          </a:p>
        </p:txBody>
      </p:sp>
      <p:sp>
        <p:nvSpPr>
          <p:cNvPr id="47109" name="TextBox 10"/>
          <p:cNvSpPr>
            <a:spLocks noChangeArrowheads="1"/>
          </p:cNvSpPr>
          <p:nvPr/>
        </p:nvSpPr>
        <p:spPr bwMode="auto">
          <a:xfrm flipV="1">
            <a:off x="7524750" y="6407150"/>
            <a:ext cx="158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zh-CN" altLang="en-US" sz="12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>
              <a:lnSpc>
                <a:spcPct val="80000"/>
              </a:lnSpc>
            </a:pPr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110" name="WordArt 6"/>
          <p:cNvSpPr>
            <a:spLocks noChangeArrowheads="1" noChangeShapeType="1"/>
          </p:cNvSpPr>
          <p:nvPr/>
        </p:nvSpPr>
        <p:spPr bwMode="auto">
          <a:xfrm rot="480000">
            <a:off x="2744788" y="2255838"/>
            <a:ext cx="3186112" cy="17335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宋体"/>
                <a:ea typeface="宋体"/>
              </a:rPr>
              <a:t>谢谢欣赏！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果因PPT 城市之光">
  <a:themeElements>
    <a:clrScheme name="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主题​​">
  <a:themeElements>
    <a:clrScheme name="1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果因PPT 城市之光">
  <a:themeElements>
    <a:clrScheme name="1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果因PPT 城市之光">
  <a:themeElements>
    <a:clrScheme name="2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2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果因PPT 城市之光">
  <a:themeElements>
    <a:clrScheme name="3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3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果因PPT 城市之光">
  <a:themeElements>
    <a:clrScheme name="4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4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果因PPT 城市之光">
  <a:themeElements>
    <a:clrScheme name="5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5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果因PPT 城市之光">
  <a:themeElements>
    <a:clrScheme name="6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6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果因PPT 城市之光">
  <a:themeElements>
    <a:clrScheme name="7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7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果因PPT 城市之光">
  <a:themeElements>
    <a:clrScheme name="8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8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果因PPT 城市之光">
  <a:themeElements>
    <a:clrScheme name="9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9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果因PPT 城市之光">
  <a:themeElements>
    <a:clrScheme name="10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0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1_果因PPT 城市之光">
  <a:themeElements>
    <a:clrScheme name="11_果因PPT 城市之光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1_果因PPT 城市之光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果因PPT 城市之光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2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_Office 主题​​">
  <a:themeElements>
    <a:clrScheme name="3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3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4_Office 主题​​">
  <a:themeElements>
    <a:clrScheme name="4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4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_Office 主题​​">
  <a:themeElements>
    <a:clrScheme name="5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5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_Office 主题​​">
  <a:themeElements>
    <a:clrScheme name="6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6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7_Office 主题​​">
  <a:themeElements>
    <a:clrScheme name="7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7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8_Office 主题​​">
  <a:themeElements>
    <a:clrScheme name="8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8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_Office 主题​​">
  <a:themeElements>
    <a:clrScheme name="9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9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0_Office 主题​​">
  <a:themeElements>
    <a:clrScheme name="10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0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1_Office 主题​​">
  <a:themeElements>
    <a:clrScheme name="11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2_Office 主题​​">
  <a:themeElements>
    <a:clrScheme name="12_Office 主题​​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2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​​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Pages>0</Pages>
  <Words>2007</Words>
  <Characters>0</Characters>
  <Application>Microsoft Office PowerPoint</Application>
  <DocSecurity>0</DocSecurity>
  <PresentationFormat>全屏显示(4:3)</PresentationFormat>
  <Lines>0</Lines>
  <Paragraphs>67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25</vt:i4>
      </vt:variant>
      <vt:variant>
        <vt:lpstr>幻灯片标题</vt:lpstr>
      </vt:variant>
      <vt:variant>
        <vt:i4>20</vt:i4>
      </vt:variant>
    </vt:vector>
  </HeadingPairs>
  <TitlesOfParts>
    <vt:vector size="55" baseType="lpstr">
      <vt:lpstr>Arial</vt:lpstr>
      <vt:lpstr>宋体</vt:lpstr>
      <vt:lpstr>Wingdings</vt:lpstr>
      <vt:lpstr>Calibri</vt:lpstr>
      <vt:lpstr>楷体_GB2312</vt:lpstr>
      <vt:lpstr>Arial Unicode MS</vt:lpstr>
      <vt:lpstr>Mistral</vt:lpstr>
      <vt:lpstr>微软雅黑</vt:lpstr>
      <vt:lpstr>Courier New</vt:lpstr>
      <vt:lpstr>Courier New</vt:lpstr>
      <vt:lpstr>果因PPT 城市之光</vt:lpstr>
      <vt:lpstr>1_Office 主题​​</vt:lpstr>
      <vt:lpstr>默认设计模板</vt:lpstr>
      <vt:lpstr>1_果因PPT 城市之光</vt:lpstr>
      <vt:lpstr>2_果因PPT 城市之光</vt:lpstr>
      <vt:lpstr>3_果因PPT 城市之光</vt:lpstr>
      <vt:lpstr>4_果因PPT 城市之光</vt:lpstr>
      <vt:lpstr>5_果因PPT 城市之光</vt:lpstr>
      <vt:lpstr>6_果因PPT 城市之光</vt:lpstr>
      <vt:lpstr>7_果因PPT 城市之光</vt:lpstr>
      <vt:lpstr>8_果因PPT 城市之光</vt:lpstr>
      <vt:lpstr>9_果因PPT 城市之光</vt:lpstr>
      <vt:lpstr>10_果因PPT 城市之光</vt:lpstr>
      <vt:lpstr>11_果因PPT 城市之光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12_Office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4.风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城市之光模板</dc:title>
  <dc:creator>lenovo</dc:creator>
  <cp:lastModifiedBy>Administrator</cp:lastModifiedBy>
  <cp:revision>33</cp:revision>
  <dcterms:created xsi:type="dcterms:W3CDTF">2012-06-11T02:44:00Z</dcterms:created>
  <dcterms:modified xsi:type="dcterms:W3CDTF">2015-05-26T02:19:42Z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2052-9.1.0.5041</vt:lpwstr>
  </property>
</Properties>
</file>